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58C"/>
    <a:srgbClr val="6666FE"/>
    <a:srgbClr val="C19EDA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9" autoAdjust="0"/>
  </p:normalViewPr>
  <p:slideViewPr>
    <p:cSldViewPr snapToGrid="0" snapToObjects="1"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5D580-FD9B-3A47-9405-D2943E6360AB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FE84-9FD9-7C41-88FE-E993B633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710" y="1375010"/>
            <a:ext cx="7323667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733" y="346672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171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04" y="1220611"/>
            <a:ext cx="7391400" cy="10512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404" y="2328333"/>
            <a:ext cx="7391400" cy="37978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7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144" y="1292509"/>
            <a:ext cx="1969655" cy="483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934" y="1292509"/>
            <a:ext cx="5763065" cy="48336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12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009" y="1192388"/>
            <a:ext cx="7430912" cy="10583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009" y="2332822"/>
            <a:ext cx="7430911" cy="37837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56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87" y="3384916"/>
            <a:ext cx="72247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787" y="1884729"/>
            <a:ext cx="7224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8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05" y="1205975"/>
            <a:ext cx="75579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073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951905" y="2518833"/>
            <a:ext cx="3599744" cy="3621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613" y="1206499"/>
            <a:ext cx="7433733" cy="10125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3379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3379" y="2850444"/>
            <a:ext cx="3627967" cy="3275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1027613" y="2850443"/>
            <a:ext cx="3627967" cy="3275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27613" y="2297290"/>
            <a:ext cx="3627967" cy="54327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88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91" y="1433705"/>
            <a:ext cx="736035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6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91" y="1220610"/>
            <a:ext cx="2921005" cy="7408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96" y="1220611"/>
            <a:ext cx="4432300" cy="4905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3631" y="1968500"/>
            <a:ext cx="2918365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96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5967" y="1234721"/>
            <a:ext cx="5486400" cy="34928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596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1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RR_Circle.gif"/>
          <p:cNvPicPr>
            <a:picLocks noChangeAspect="1"/>
          </p:cNvPicPr>
          <p:nvPr/>
        </p:nvPicPr>
        <p:blipFill rotWithShape="1">
          <a:blip r:embed="rId1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b="42478"/>
          <a:stretch/>
        </p:blipFill>
        <p:spPr>
          <a:xfrm>
            <a:off x="-22719" y="5333395"/>
            <a:ext cx="2314825" cy="156928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5" name="Oval 34"/>
          <p:cNvSpPr/>
          <p:nvPr/>
        </p:nvSpPr>
        <p:spPr>
          <a:xfrm>
            <a:off x="-444247" y="5325879"/>
            <a:ext cx="2743868" cy="280651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90000">
                <a:schemeClr val="bg1">
                  <a:alpha val="8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tcap-orig.jpg"/>
          <p:cNvPicPr>
            <a:picLocks noChangeAspect="1"/>
          </p:cNvPicPr>
          <p:nvPr/>
        </p:nvPicPr>
        <p:blipFill rotWithShape="1">
          <a:blip r:embed="rId1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0" b="27269"/>
          <a:stretch/>
        </p:blipFill>
        <p:spPr>
          <a:xfrm>
            <a:off x="8524" y="5498"/>
            <a:ext cx="9144000" cy="1119568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040" y="1220611"/>
            <a:ext cx="7391400" cy="105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040" y="2328333"/>
            <a:ext cx="7391400" cy="379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4388735" y="-4388735"/>
            <a:ext cx="375051" cy="915252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b="1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TracSystemsByRedrock_Trans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2" y="-37036"/>
            <a:ext cx="6154246" cy="5079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375051" cy="6126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5" dist="381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l"/>
            <a:r>
              <a:rPr lang="en-US" sz="2400" b="0" i="0" dirty="0">
                <a:ln>
                  <a:noFill/>
                </a:ln>
                <a:solidFill>
                  <a:srgbClr val="C19EDA"/>
                </a:solidFill>
              </a:rPr>
              <a:t>   2019 Annual</a:t>
            </a:r>
            <a:r>
              <a:rPr lang="en-US" sz="2400" b="0" i="0" baseline="0" dirty="0">
                <a:ln>
                  <a:noFill/>
                </a:ln>
                <a:solidFill>
                  <a:srgbClr val="C19EDA"/>
                </a:solidFill>
              </a:rPr>
              <a:t> Redrock Conference</a:t>
            </a:r>
            <a:endParaRPr lang="en-US" sz="2400" b="0" i="0" dirty="0">
              <a:ln>
                <a:noFill/>
              </a:ln>
              <a:solidFill>
                <a:srgbClr val="C19ED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392" y="662787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Record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5802" y="383013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Connect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7437" y="707431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Report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3465" y="417105"/>
            <a:ext cx="124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arker Felt"/>
                <a:cs typeface="Marker Felt"/>
              </a:rPr>
              <a:t>Success</a:t>
            </a:r>
          </a:p>
        </p:txBody>
      </p:sp>
      <p:sp>
        <p:nvSpPr>
          <p:cNvPr id="28" name="Freeform 27"/>
          <p:cNvSpPr/>
          <p:nvPr/>
        </p:nvSpPr>
        <p:spPr>
          <a:xfrm>
            <a:off x="920580" y="490087"/>
            <a:ext cx="6520774" cy="473522"/>
          </a:xfrm>
          <a:custGeom>
            <a:avLst/>
            <a:gdLst>
              <a:gd name="connsiteX0" fmla="*/ 0 w 6520774"/>
              <a:gd name="connsiteY0" fmla="*/ 115062 h 473522"/>
              <a:gd name="connsiteX1" fmla="*/ 886484 w 6520774"/>
              <a:gd name="connsiteY1" fmla="*/ 21307 h 473522"/>
              <a:gd name="connsiteX2" fmla="*/ 2318497 w 6520774"/>
              <a:gd name="connsiteY2" fmla="*/ 473037 h 473522"/>
              <a:gd name="connsiteX3" fmla="*/ 4099990 w 6520774"/>
              <a:gd name="connsiteY3" fmla="*/ 115062 h 473522"/>
              <a:gd name="connsiteX4" fmla="*/ 5600194 w 6520774"/>
              <a:gd name="connsiteY4" fmla="*/ 430421 h 473522"/>
              <a:gd name="connsiteX5" fmla="*/ 6520774 w 6520774"/>
              <a:gd name="connsiteY5" fmla="*/ 362236 h 47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774" h="473522">
                <a:moveTo>
                  <a:pt x="0" y="115062"/>
                </a:moveTo>
                <a:cubicBezTo>
                  <a:pt x="250034" y="38353"/>
                  <a:pt x="500068" y="-38355"/>
                  <a:pt x="886484" y="21307"/>
                </a:cubicBezTo>
                <a:cubicBezTo>
                  <a:pt x="1272900" y="80969"/>
                  <a:pt x="1782913" y="457411"/>
                  <a:pt x="2318497" y="473037"/>
                </a:cubicBezTo>
                <a:cubicBezTo>
                  <a:pt x="2854081" y="488663"/>
                  <a:pt x="3553041" y="122165"/>
                  <a:pt x="4099990" y="115062"/>
                </a:cubicBezTo>
                <a:cubicBezTo>
                  <a:pt x="4646939" y="107959"/>
                  <a:pt x="5196730" y="389225"/>
                  <a:pt x="5600194" y="430421"/>
                </a:cubicBezTo>
                <a:cubicBezTo>
                  <a:pt x="6003658" y="471617"/>
                  <a:pt x="6367344" y="382123"/>
                  <a:pt x="6520774" y="362236"/>
                </a:cubicBezTo>
              </a:path>
            </a:pathLst>
          </a:custGeom>
          <a:noFill/>
          <a:ln cap="flat">
            <a:solidFill>
              <a:srgbClr val="6666FE"/>
            </a:solidFill>
            <a:prstDash val="dash"/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685026" y="808692"/>
            <a:ext cx="82968" cy="8296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flipH="1">
            <a:off x="5341203" y="605730"/>
            <a:ext cx="75948" cy="75948"/>
          </a:xfrm>
          <a:prstGeom prst="ellipse">
            <a:avLst/>
          </a:prstGeom>
          <a:noFill/>
          <a:ln w="38100" cmpd="sng">
            <a:solidFill>
              <a:srgbClr val="6666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T_Black_Transparent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73" y="358007"/>
            <a:ext cx="811717" cy="8117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07104" y="6396335"/>
            <a:ext cx="464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0" dirty="0">
                <a:solidFill>
                  <a:srgbClr val="C19EDA"/>
                </a:solidFill>
              </a:rPr>
              <a:t>Success Strategies for Your Campus</a:t>
            </a:r>
            <a:endParaRPr lang="en-US" sz="2400" dirty="0">
              <a:solidFill>
                <a:srgbClr val="C19E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o-redrock.com/" TargetMode="External"/><Relationship Id="rId2" Type="http://schemas.openxmlformats.org/officeDocument/2006/relationships/hyperlink" Target="http://www.tutortra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lpdesk.go-redrock.com/" TargetMode="External"/><Relationship Id="rId4" Type="http://schemas.openxmlformats.org/officeDocument/2006/relationships/hyperlink" Target="http://wiki.go-redrock.com/wiki/Visit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You Need to Know About Creating Visits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Iliana Visser</a:t>
            </a:r>
          </a:p>
          <a:p>
            <a:r>
              <a:rPr lang="en-US" dirty="0"/>
              <a:t>Redrock Software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82" y="4898159"/>
            <a:ext cx="52308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74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List on Kiosk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Will Display the Student Name in a “Waiting List” Format</a:t>
            </a:r>
          </a:p>
          <a:p>
            <a:r>
              <a:rPr lang="en-US" dirty="0"/>
              <a:t>When Ready to Meet With a Student, the Consultant Can Click on Their Name From Their Computer and the Student’s Name will Be Removed From This List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7" y="2632637"/>
            <a:ext cx="4180747" cy="28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25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Allow Students to Leave</a:t>
            </a:r>
            <a:br>
              <a:rPr lang="en-US" dirty="0"/>
            </a:br>
            <a:r>
              <a:rPr lang="en-US" dirty="0"/>
              <a:t>(Text Alerts)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Student must be “opted-in” to receive Text Alerts</a:t>
            </a:r>
          </a:p>
          <a:p>
            <a:r>
              <a:rPr lang="en-US" sz="2400" dirty="0"/>
              <a:t>If opted-in, students will be asked if they want to receive a text message when the consultant is ready to see them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7" y="3982941"/>
            <a:ext cx="4578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29" y="3732910"/>
            <a:ext cx="4011613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61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Kiosk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Allows Users to Pre-Select Fields on a Kiosk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47" y="4160088"/>
            <a:ext cx="61325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77" y="2891676"/>
            <a:ext cx="426085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7" y="6362412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4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Kiosk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System Settings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KioskNewWindow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KIOSKBigLogin</a:t>
            </a:r>
            <a:r>
              <a:rPr lang="en-US" dirty="0"/>
              <a:t>”</a:t>
            </a:r>
          </a:p>
          <a:p>
            <a:r>
              <a:rPr lang="en-US" dirty="0"/>
              <a:t>Profile Settings</a:t>
            </a:r>
          </a:p>
          <a:p>
            <a:pPr lvl="1"/>
            <a:r>
              <a:rPr lang="en-US" dirty="0"/>
              <a:t>Custom Questions on Kiosk Only</a:t>
            </a:r>
          </a:p>
          <a:p>
            <a:pPr lvl="1"/>
            <a:r>
              <a:rPr lang="en-US" dirty="0"/>
              <a:t>Notice on Kiosk</a:t>
            </a:r>
          </a:p>
          <a:p>
            <a:r>
              <a:rPr lang="en-US" dirty="0"/>
              <a:t>Group Settings</a:t>
            </a:r>
          </a:p>
          <a:p>
            <a:pPr lvl="1"/>
            <a:r>
              <a:rPr lang="en-US" dirty="0"/>
              <a:t>Different Kiosk Can be Assigned per Group</a:t>
            </a:r>
          </a:p>
          <a:p>
            <a:pPr lvl="1"/>
            <a:r>
              <a:rPr lang="en-US" dirty="0"/>
              <a:t>Allow User to Search by Name on Log Listing Kiosk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3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94360" indent="-45720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http://www.tutortrac.com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594360" indent="-45720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http://wiki.go-redrock.com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594360" indent="-45720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http://wiki.go-redrock.com/wiki/Visits</a:t>
            </a:r>
            <a:endParaRPr lang="en-US" dirty="0"/>
          </a:p>
          <a:p>
            <a:pPr marL="594360" indent="-457200">
              <a:buFont typeface="Arial" pitchFamily="34" charset="0"/>
              <a:buChar char="•"/>
            </a:pPr>
            <a:endParaRPr lang="en-US" dirty="0"/>
          </a:p>
          <a:p>
            <a:pPr marL="594360" indent="-45720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http://helpdesk.go-redrock.com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3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94" y="1216102"/>
            <a:ext cx="8043010" cy="49278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GUIDEBOOK: Session Evaluation and Handouts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59289-F06B-4833-B20C-FC05DA6C3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0634" y="1887430"/>
            <a:ext cx="2729735" cy="4492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993" y="1887430"/>
            <a:ext cx="3556986" cy="415766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/>
              <a:t>After the session you attended to fill out the Session Evaluation: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Session Schedule then the Session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Toward the bottom, click on Session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Fill the out the Survey and click Submit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Want the handout for the session you just attended: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on Session Schedule then the Session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Toward the bottom, in PDFS click on the guide you want to download.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9E5C8B2-50F7-4F7B-B9DD-0E5C65F987B0}"/>
              </a:ext>
            </a:extLst>
          </p:cNvPr>
          <p:cNvSpPr/>
          <p:nvPr/>
        </p:nvSpPr>
        <p:spPr>
          <a:xfrm>
            <a:off x="6853561" y="4838330"/>
            <a:ext cx="603680" cy="26984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34DA018-0DC9-47FF-9AD2-09BC5ED574BC}"/>
              </a:ext>
            </a:extLst>
          </p:cNvPr>
          <p:cNvSpPr/>
          <p:nvPr/>
        </p:nvSpPr>
        <p:spPr>
          <a:xfrm>
            <a:off x="6853561" y="5502468"/>
            <a:ext cx="603680" cy="26984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Record Visits?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Meaningful Data for Detailed Reports</a:t>
            </a:r>
          </a:p>
          <a:p>
            <a:r>
              <a:rPr lang="en-US" dirty="0"/>
              <a:t>Track Center Usage</a:t>
            </a:r>
          </a:p>
          <a:p>
            <a:r>
              <a:rPr lang="en-US" dirty="0"/>
              <a:t>Visit Data Can be Collected by:</a:t>
            </a:r>
          </a:p>
          <a:p>
            <a:pPr lvl="1"/>
            <a:r>
              <a:rPr lang="en-US" dirty="0"/>
              <a:t>Logging Students In and Out</a:t>
            </a:r>
          </a:p>
          <a:p>
            <a:pPr lvl="1"/>
            <a:r>
              <a:rPr lang="en-US" dirty="0"/>
              <a:t>Quick Visits</a:t>
            </a:r>
          </a:p>
          <a:p>
            <a:pPr lvl="1"/>
            <a:r>
              <a:rPr lang="en-US" dirty="0"/>
              <a:t>Batch Visits</a:t>
            </a:r>
          </a:p>
          <a:p>
            <a:pPr lvl="1"/>
            <a:r>
              <a:rPr lang="en-US" dirty="0"/>
              <a:t>Kiosks</a:t>
            </a:r>
          </a:p>
        </p:txBody>
      </p:sp>
    </p:spTree>
    <p:extLst>
      <p:ext uri="{BB962C8B-B14F-4D97-AF65-F5344CB8AC3E}">
        <p14:creationId xmlns:p14="http://schemas.microsoft.com/office/powerpoint/2010/main" val="247309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Visits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You to Record a Visit if a Student Forgot to Login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66" y="3386456"/>
            <a:ext cx="6483090" cy="337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6" y="6364287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7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Visits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You to Record a Visits for a Group, Workshop or S.I. Session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04" y="3348385"/>
            <a:ext cx="5548227" cy="33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7" y="6434277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Sign-in Sheet</a:t>
            </a:r>
          </a:p>
          <a:p>
            <a:r>
              <a:rPr lang="en-US" dirty="0"/>
              <a:t>Quickly Identify Who is Logged 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8" y="3478116"/>
            <a:ext cx="7904612" cy="29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7" y="6382039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Listing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System Settings</a:t>
            </a:r>
          </a:p>
          <a:p>
            <a:pPr lvl="1"/>
            <a:r>
              <a:rPr lang="en-US" dirty="0" err="1"/>
              <a:t>FormatID</a:t>
            </a:r>
            <a:endParaRPr lang="en-US" dirty="0"/>
          </a:p>
          <a:p>
            <a:pPr lvl="1"/>
            <a:r>
              <a:rPr lang="en-US" dirty="0"/>
              <a:t>Login Instructions</a:t>
            </a:r>
          </a:p>
          <a:p>
            <a:r>
              <a:rPr lang="en-US" dirty="0"/>
              <a:t>Profile Settings</a:t>
            </a:r>
          </a:p>
          <a:p>
            <a:pPr lvl="1"/>
            <a:r>
              <a:rPr lang="en-US" dirty="0"/>
              <a:t>Display Subject and Reason when Logging In</a:t>
            </a:r>
          </a:p>
          <a:p>
            <a:pPr lvl="1"/>
            <a:r>
              <a:rPr lang="en-US" dirty="0"/>
              <a:t>Display Subject and Reason in Log List</a:t>
            </a:r>
          </a:p>
          <a:p>
            <a:pPr lvl="1"/>
            <a:r>
              <a:rPr lang="en-US" dirty="0"/>
              <a:t>Auto Terminate on Log List</a:t>
            </a:r>
          </a:p>
          <a:p>
            <a:r>
              <a:rPr lang="en-US" dirty="0"/>
              <a:t>Group Settings</a:t>
            </a:r>
          </a:p>
          <a:p>
            <a:r>
              <a:rPr lang="en-US" dirty="0"/>
              <a:t>Barcode/Mag Strip Setting</a:t>
            </a:r>
          </a:p>
        </p:txBody>
      </p:sp>
    </p:spTree>
    <p:extLst>
      <p:ext uri="{BB962C8B-B14F-4D97-AF65-F5344CB8AC3E}">
        <p14:creationId xmlns:p14="http://schemas.microsoft.com/office/powerpoint/2010/main" val="45403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Kiosk?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Provides Users with a Sign-In Station that can run Independently</a:t>
            </a:r>
          </a:p>
          <a:p>
            <a:r>
              <a:rPr lang="en-US" dirty="0"/>
              <a:t>Students Sign in When They Arrive and Out When They Leave</a:t>
            </a:r>
          </a:p>
          <a:p>
            <a:r>
              <a:rPr lang="en-US" dirty="0"/>
              <a:t>The Kiosk Station Does Not Need to Be Staffed or Actively Overseen by a Staff Member</a:t>
            </a:r>
          </a:p>
          <a:p>
            <a:r>
              <a:rPr lang="en-US" dirty="0"/>
              <a:t>Since it is Primarily Used by Students, Access is Very Restricted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1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Kiosk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Linked Subcenter, Location and Consultants</a:t>
            </a:r>
          </a:p>
          <a:p>
            <a:r>
              <a:rPr lang="en-US" dirty="0"/>
              <a:t>Show Students</a:t>
            </a:r>
          </a:p>
          <a:p>
            <a:r>
              <a:rPr lang="en-US" dirty="0"/>
              <a:t>Different Functionalities</a:t>
            </a:r>
          </a:p>
          <a:p>
            <a:pPr lvl="1"/>
            <a:r>
              <a:rPr lang="en-US" dirty="0"/>
              <a:t>In-Out</a:t>
            </a:r>
          </a:p>
          <a:p>
            <a:pPr lvl="1"/>
            <a:r>
              <a:rPr lang="en-US" dirty="0"/>
              <a:t>In Only</a:t>
            </a:r>
          </a:p>
          <a:p>
            <a:pPr lvl="1"/>
            <a:r>
              <a:rPr lang="en-US" dirty="0"/>
              <a:t>Out Only</a:t>
            </a:r>
          </a:p>
          <a:p>
            <a:pPr lvl="1"/>
            <a:r>
              <a:rPr lang="en-US" dirty="0"/>
              <a:t>Wait list</a:t>
            </a:r>
          </a:p>
          <a:p>
            <a:r>
              <a:rPr lang="en-US" dirty="0"/>
              <a:t>Allow Students to Leave (Text Alerts)</a:t>
            </a:r>
          </a:p>
          <a:p>
            <a:r>
              <a:rPr lang="en-US" dirty="0"/>
              <a:t>Dynamic Kiosk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2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39" y="1257124"/>
            <a:ext cx="7430912" cy="1058334"/>
          </a:xfrm>
        </p:spPr>
        <p:txBody>
          <a:bodyPr/>
          <a:lstStyle/>
          <a:p>
            <a:r>
              <a:rPr lang="en-US" dirty="0"/>
              <a:t>Show Students on Kiosk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887" y="2250722"/>
            <a:ext cx="7179275" cy="826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Will display the student name on the bottom once they log in and when they leave they can click on their name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46" y="3144582"/>
            <a:ext cx="5362913" cy="316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70454"/>
      </p:ext>
    </p:extLst>
  </p:cSld>
  <p:clrMapOvr>
    <a:masterClrMapping/>
  </p:clrMapOvr>
</p:sld>
</file>

<file path=ppt/theme/theme1.xml><?xml version="1.0" encoding="utf-8"?>
<a:theme xmlns:a="http://schemas.openxmlformats.org/drawingml/2006/main" name="2016 RSC 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RSC Conference</Template>
  <TotalTime>163</TotalTime>
  <Words>472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Marker Felt</vt:lpstr>
      <vt:lpstr>2016 RSC Conference</vt:lpstr>
      <vt:lpstr>All You Need to Know About Creating Visits</vt:lpstr>
      <vt:lpstr>Why Should You Record Visits?</vt:lpstr>
      <vt:lpstr>Quick Visits</vt:lpstr>
      <vt:lpstr>Batch Visits</vt:lpstr>
      <vt:lpstr>The Log Listing</vt:lpstr>
      <vt:lpstr>Log Listing Settings</vt:lpstr>
      <vt:lpstr>What is a Kiosk?</vt:lpstr>
      <vt:lpstr>Kiosk Options</vt:lpstr>
      <vt:lpstr>Show Students on Kiosk</vt:lpstr>
      <vt:lpstr>Wait List on Kiosk</vt:lpstr>
      <vt:lpstr>Allow Students to Leave (Text Alerts)</vt:lpstr>
      <vt:lpstr>Dynamic Kiosk</vt:lpstr>
      <vt:lpstr>Kiosk Settings</vt:lpstr>
      <vt:lpstr>Helpful Links</vt:lpstr>
      <vt:lpstr>GUIDEBOOK: Session Evaluation and Handouts</vt:lpstr>
    </vt:vector>
  </TitlesOfParts>
  <Company>Redrock Software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Iliana Visser</dc:creator>
  <cp:lastModifiedBy>Iliana Visser</cp:lastModifiedBy>
  <cp:revision>7</cp:revision>
  <dcterms:created xsi:type="dcterms:W3CDTF">2018-01-16T21:24:33Z</dcterms:created>
  <dcterms:modified xsi:type="dcterms:W3CDTF">2019-03-31T23:44:26Z</dcterms:modified>
</cp:coreProperties>
</file>