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5" r:id="rId2"/>
    <p:sldId id="268" r:id="rId3"/>
    <p:sldId id="259" r:id="rId4"/>
    <p:sldId id="261" r:id="rId5"/>
    <p:sldId id="265" r:id="rId6"/>
    <p:sldId id="257" r:id="rId7"/>
    <p:sldId id="271" r:id="rId8"/>
    <p:sldId id="270" r:id="rId9"/>
    <p:sldId id="267" r:id="rId10"/>
    <p:sldId id="269" r:id="rId11"/>
    <p:sldId id="273" r:id="rId12"/>
    <p:sldId id="276" r:id="rId13"/>
    <p:sldId id="260" r:id="rId14"/>
    <p:sldId id="277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58C"/>
    <a:srgbClr val="6666FE"/>
    <a:srgbClr val="C19EDA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19" autoAdjust="0"/>
  </p:normalViewPr>
  <p:slideViewPr>
    <p:cSldViewPr snapToGrid="0" snapToObjects="1">
      <p:cViewPr>
        <p:scale>
          <a:sx n="108" d="100"/>
          <a:sy n="108" d="100"/>
        </p:scale>
        <p:origin x="-171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Huddle" userId="dbc215592bbf4e7c" providerId="Windows Live" clId="Web-{B8DE2BD5-6022-4658-8D92-3B20C519BBD3}"/>
    <pc:docChg chg="modSld">
      <pc:chgData name="Jodie Huddle" userId="dbc215592bbf4e7c" providerId="Windows Live" clId="Web-{B8DE2BD5-6022-4658-8D92-3B20C519BBD3}" dt="2018-03-31T22:48:01.487" v="25"/>
      <pc:docMkLst>
        <pc:docMk/>
      </pc:docMkLst>
      <pc:sldChg chg="modSp">
        <pc:chgData name="Jodie Huddle" userId="dbc215592bbf4e7c" providerId="Windows Live" clId="Web-{B8DE2BD5-6022-4658-8D92-3B20C519BBD3}" dt="2018-03-31T22:48:01.487" v="24"/>
        <pc:sldMkLst>
          <pc:docMk/>
          <pc:sldMk cId="2473097841" sldId="257"/>
        </pc:sldMkLst>
        <pc:spChg chg="mod">
          <ac:chgData name="Jodie Huddle" userId="dbc215592bbf4e7c" providerId="Windows Live" clId="Web-{B8DE2BD5-6022-4658-8D92-3B20C519BBD3}" dt="2018-03-31T22:48:01.487" v="24"/>
          <ac:spMkLst>
            <pc:docMk/>
            <pc:sldMk cId="2473097841" sldId="257"/>
            <ac:spMk id="7" creationId="{00000000-0000-0000-0000-000000000000}"/>
          </ac:spMkLst>
        </pc:spChg>
      </pc:sldChg>
    </pc:docChg>
  </pc:docChgLst>
  <pc:docChgLst>
    <pc:chgData name="Jodie Huddle" userId="dbc215592bbf4e7c" providerId="Windows Live" clId="Web-{8E7B0BB6-181E-4C76-A317-EBA9C3494C96}"/>
    <pc:docChg chg="modSld">
      <pc:chgData name="Jodie Huddle" userId="dbc215592bbf4e7c" providerId="Windows Live" clId="Web-{8E7B0BB6-181E-4C76-A317-EBA9C3494C96}" dt="2018-03-31T15:52:08.123" v="354"/>
      <pc:docMkLst>
        <pc:docMk/>
      </pc:docMkLst>
      <pc:sldChg chg="modSp">
        <pc:chgData name="Jodie Huddle" userId="dbc215592bbf4e7c" providerId="Windows Live" clId="Web-{8E7B0BB6-181E-4C76-A317-EBA9C3494C96}" dt="2018-03-31T15:51:58.718" v="352"/>
        <pc:sldMkLst>
          <pc:docMk/>
          <pc:sldMk cId="1451177876" sldId="259"/>
        </pc:sldMkLst>
        <pc:spChg chg="mod">
          <ac:chgData name="Jodie Huddle" userId="dbc215592bbf4e7c" providerId="Windows Live" clId="Web-{8E7B0BB6-181E-4C76-A317-EBA9C3494C96}" dt="2018-03-31T15:34:26.123" v="122"/>
          <ac:spMkLst>
            <pc:docMk/>
            <pc:sldMk cId="1451177876" sldId="259"/>
            <ac:spMk id="2" creationId="{00000000-0000-0000-0000-000000000000}"/>
          </ac:spMkLst>
        </pc:spChg>
        <pc:spChg chg="mod">
          <ac:chgData name="Jodie Huddle" userId="dbc215592bbf4e7c" providerId="Windows Live" clId="Web-{8E7B0BB6-181E-4C76-A317-EBA9C3494C96}" dt="2018-03-31T15:51:58.718" v="352"/>
          <ac:spMkLst>
            <pc:docMk/>
            <pc:sldMk cId="1451177876" sldId="259"/>
            <ac:spMk id="4" creationId="{00000000-0000-0000-0000-000000000000}"/>
          </ac:spMkLst>
        </pc:spChg>
        <pc:spChg chg="mod">
          <ac:chgData name="Jodie Huddle" userId="dbc215592bbf4e7c" providerId="Windows Live" clId="Web-{8E7B0BB6-181E-4C76-A317-EBA9C3494C96}" dt="2018-03-31T15:51:55.826" v="350"/>
          <ac:spMkLst>
            <pc:docMk/>
            <pc:sldMk cId="1451177876" sldId="259"/>
            <ac:spMk id="6" creationId="{00000000-0000-0000-0000-000000000000}"/>
          </ac:spMkLst>
        </pc:spChg>
      </pc:sldChg>
      <pc:sldChg chg="modSp">
        <pc:chgData name="Jodie Huddle" userId="dbc215592bbf4e7c" providerId="Windows Live" clId="Web-{8E7B0BB6-181E-4C76-A317-EBA9C3494C96}" dt="2018-03-31T15:33:58.122" v="104"/>
        <pc:sldMkLst>
          <pc:docMk/>
          <pc:sldMk cId="1375387124" sldId="269"/>
        </pc:sldMkLst>
        <pc:spChg chg="mod">
          <ac:chgData name="Jodie Huddle" userId="dbc215592bbf4e7c" providerId="Windows Live" clId="Web-{8E7B0BB6-181E-4C76-A317-EBA9C3494C96}" dt="2018-03-31T15:33:58.122" v="104"/>
          <ac:spMkLst>
            <pc:docMk/>
            <pc:sldMk cId="1375387124" sldId="269"/>
            <ac:spMk id="9" creationId="{00000000-0000-0000-0000-000000000000}"/>
          </ac:spMkLst>
        </pc:spChg>
      </pc:sldChg>
    </pc:docChg>
  </pc:docChgLst>
  <pc:docChgLst>
    <pc:chgData name="Jodie Huddle" userId="dbc215592bbf4e7c" providerId="Windows Live" clId="Web-{E7F07894-B887-4830-9228-AD6E70C35846}"/>
    <pc:docChg chg="addSld modSld">
      <pc:chgData name="Jodie Huddle" userId="dbc215592bbf4e7c" providerId="Windows Live" clId="Web-{E7F07894-B887-4830-9228-AD6E70C35846}" dt="2018-04-02T03:11:32.165" v="18"/>
      <pc:docMkLst>
        <pc:docMk/>
      </pc:docMkLst>
      <pc:sldChg chg="addSp modSp">
        <pc:chgData name="Jodie Huddle" userId="dbc215592bbf4e7c" providerId="Windows Live" clId="Web-{E7F07894-B887-4830-9228-AD6E70C35846}" dt="2018-04-02T03:11:32.165" v="18"/>
        <pc:sldMkLst>
          <pc:docMk/>
          <pc:sldMk cId="1322148660" sldId="271"/>
        </pc:sldMkLst>
        <pc:picChg chg="add mod">
          <ac:chgData name="Jodie Huddle" userId="dbc215592bbf4e7c" providerId="Windows Live" clId="Web-{E7F07894-B887-4830-9228-AD6E70C35846}" dt="2018-04-02T03:11:25.680" v="16"/>
          <ac:picMkLst>
            <pc:docMk/>
            <pc:sldMk cId="1322148660" sldId="271"/>
            <ac:picMk id="3" creationId="{EAD93C73-75E0-4BC5-99B3-4F04C095347E}"/>
          </ac:picMkLst>
        </pc:picChg>
        <pc:picChg chg="add mod">
          <ac:chgData name="Jodie Huddle" userId="dbc215592bbf4e7c" providerId="Windows Live" clId="Web-{E7F07894-B887-4830-9228-AD6E70C35846}" dt="2018-04-02T03:11:32.165" v="18"/>
          <ac:picMkLst>
            <pc:docMk/>
            <pc:sldMk cId="1322148660" sldId="271"/>
            <ac:picMk id="7" creationId="{BC0160D0-B067-4ED7-AE84-A90D64D51151}"/>
          </ac:picMkLst>
        </pc:picChg>
        <pc:picChg chg="add mod">
          <ac:chgData name="Jodie Huddle" userId="dbc215592bbf4e7c" providerId="Windows Live" clId="Web-{E7F07894-B887-4830-9228-AD6E70C35846}" dt="2018-04-02T03:10:58.616" v="12"/>
          <ac:picMkLst>
            <pc:docMk/>
            <pc:sldMk cId="1322148660" sldId="271"/>
            <ac:picMk id="9" creationId="{98D57713-CB36-4FFC-A69D-8608962328D1}"/>
          </ac:picMkLst>
        </pc:picChg>
        <pc:picChg chg="add mod">
          <ac:chgData name="Jodie Huddle" userId="dbc215592bbf4e7c" providerId="Windows Live" clId="Web-{E7F07894-B887-4830-9228-AD6E70C35846}" dt="2018-04-02T03:11:00.757" v="13"/>
          <ac:picMkLst>
            <pc:docMk/>
            <pc:sldMk cId="1322148660" sldId="271"/>
            <ac:picMk id="11" creationId="{E4A58FF2-D249-4136-A894-730A0118FB42}"/>
          </ac:picMkLst>
        </pc:picChg>
      </pc:sldChg>
      <pc:sldChg chg="addSp delSp modSp">
        <pc:chgData name="Jodie Huddle" userId="dbc215592bbf4e7c" providerId="Windows Live" clId="Web-{E7F07894-B887-4830-9228-AD6E70C35846}" dt="2018-04-02T03:07:12.779" v="4"/>
        <pc:sldMkLst>
          <pc:docMk/>
          <pc:sldMk cId="527012253" sldId="273"/>
        </pc:sldMkLst>
        <pc:spChg chg="mod">
          <ac:chgData name="Jodie Huddle" userId="dbc215592bbf4e7c" providerId="Windows Live" clId="Web-{E7F07894-B887-4830-9228-AD6E70C35846}" dt="2018-04-02T03:07:12.779" v="4"/>
          <ac:spMkLst>
            <pc:docMk/>
            <pc:sldMk cId="527012253" sldId="273"/>
            <ac:spMk id="2" creationId="{E7D88C95-7425-4452-B9A4-9BE91D616BA2}"/>
          </ac:spMkLst>
        </pc:spChg>
        <pc:spChg chg="add del mod">
          <ac:chgData name="Jodie Huddle" userId="dbc215592bbf4e7c" providerId="Windows Live" clId="Web-{E7F07894-B887-4830-9228-AD6E70C35846}" dt="2018-04-02T03:07:01.107" v="2"/>
          <ac:spMkLst>
            <pc:docMk/>
            <pc:sldMk cId="527012253" sldId="273"/>
            <ac:spMk id="4" creationId="{36BF0CEA-89F4-44A9-82CF-21A7333F281B}"/>
          </ac:spMkLst>
        </pc:spChg>
        <pc:picChg chg="del">
          <ac:chgData name="Jodie Huddle" userId="dbc215592bbf4e7c" providerId="Windows Live" clId="Web-{E7F07894-B887-4830-9228-AD6E70C35846}" dt="2018-04-02T03:06:53.669" v="1"/>
          <ac:picMkLst>
            <pc:docMk/>
            <pc:sldMk cId="527012253" sldId="273"/>
            <ac:picMk id="5" creationId="{20563E02-6AB7-4E17-B673-6C67F23DA1F9}"/>
          </ac:picMkLst>
        </pc:picChg>
      </pc:sldChg>
      <pc:sldChg chg="add replId">
        <pc:chgData name="Jodie Huddle" userId="dbc215592bbf4e7c" providerId="Windows Live" clId="Web-{E7F07894-B887-4830-9228-AD6E70C35846}" dt="2018-04-02T03:06:12.902" v="0"/>
        <pc:sldMkLst>
          <pc:docMk/>
          <pc:sldMk cId="2926384046" sldId="276"/>
        </pc:sldMkLst>
      </pc:sldChg>
    </pc:docChg>
  </pc:docChgLst>
  <pc:docChgLst>
    <pc:chgData name="Jodie Huddle" userId="dbc215592bbf4e7c" providerId="Windows Live" clId="Web-{55ED9CB9-ED5A-4E93-8405-3EBDB427F2BE}"/>
    <pc:docChg chg="addSld delSld modSld sldOrd">
      <pc:chgData name="Jodie Huddle" userId="dbc215592bbf4e7c" providerId="Windows Live" clId="Web-{55ED9CB9-ED5A-4E93-8405-3EBDB427F2BE}" dt="2018-04-02T01:21:07.417" v="636"/>
      <pc:docMkLst>
        <pc:docMk/>
      </pc:docMkLst>
      <pc:sldChg chg="addSp delSp modSp">
        <pc:chgData name="Jodie Huddle" userId="dbc215592bbf4e7c" providerId="Windows Live" clId="Web-{55ED9CB9-ED5A-4E93-8405-3EBDB427F2BE}" dt="2018-04-02T01:21:07.417" v="636"/>
        <pc:sldMkLst>
          <pc:docMk/>
          <pc:sldMk cId="1451177876" sldId="259"/>
        </pc:sldMkLst>
        <pc:spChg chg="add mod">
          <ac:chgData name="Jodie Huddle" userId="dbc215592bbf4e7c" providerId="Windows Live" clId="Web-{55ED9CB9-ED5A-4E93-8405-3EBDB427F2BE}" dt="2018-04-02T01:21:07.417" v="636"/>
          <ac:spMkLst>
            <pc:docMk/>
            <pc:sldMk cId="1451177876" sldId="259"/>
            <ac:spMk id="3" creationId="{22C27F00-5D8B-4194-B1DF-F13FCDCB1C2D}"/>
          </ac:spMkLst>
        </pc:spChg>
        <pc:spChg chg="del">
          <ac:chgData name="Jodie Huddle" userId="dbc215592bbf4e7c" providerId="Windows Live" clId="Web-{55ED9CB9-ED5A-4E93-8405-3EBDB427F2BE}" dt="2018-04-02T00:12:55.460" v="300"/>
          <ac:spMkLst>
            <pc:docMk/>
            <pc:sldMk cId="1451177876" sldId="259"/>
            <ac:spMk id="4" creationId="{00000000-0000-0000-0000-000000000000}"/>
          </ac:spMkLst>
        </pc:spChg>
        <pc:spChg chg="mod">
          <ac:chgData name="Jodie Huddle" userId="dbc215592bbf4e7c" providerId="Windows Live" clId="Web-{55ED9CB9-ED5A-4E93-8405-3EBDB427F2BE}" dt="2018-04-02T01:20:45.900" v="633"/>
          <ac:spMkLst>
            <pc:docMk/>
            <pc:sldMk cId="1451177876" sldId="259"/>
            <ac:spMk id="6" creationId="{00000000-0000-0000-0000-000000000000}"/>
          </ac:spMkLst>
        </pc:spChg>
        <pc:picChg chg="add del mod">
          <ac:chgData name="Jodie Huddle" userId="dbc215592bbf4e7c" providerId="Windows Live" clId="Web-{55ED9CB9-ED5A-4E93-8405-3EBDB427F2BE}" dt="2018-04-02T00:31:57.142" v="455"/>
          <ac:picMkLst>
            <pc:docMk/>
            <pc:sldMk cId="1451177876" sldId="259"/>
            <ac:picMk id="7" creationId="{FDDC43E6-2CE9-4653-895D-BB282B6DD58B}"/>
          </ac:picMkLst>
        </pc:picChg>
        <pc:picChg chg="add mod">
          <ac:chgData name="Jodie Huddle" userId="dbc215592bbf4e7c" providerId="Windows Live" clId="Web-{55ED9CB9-ED5A-4E93-8405-3EBDB427F2BE}" dt="2018-04-02T01:20:04.055" v="628"/>
          <ac:picMkLst>
            <pc:docMk/>
            <pc:sldMk cId="1451177876" sldId="259"/>
            <ac:picMk id="9" creationId="{E23B00C3-EF95-45D4-9120-C5CCA533BF10}"/>
          </ac:picMkLst>
        </pc:picChg>
      </pc:sldChg>
      <pc:sldChg chg="modSp">
        <pc:chgData name="Jodie Huddle" userId="dbc215592bbf4e7c" providerId="Windows Live" clId="Web-{55ED9CB9-ED5A-4E93-8405-3EBDB427F2BE}" dt="2018-04-01T23:52:55.461" v="106"/>
        <pc:sldMkLst>
          <pc:docMk/>
          <pc:sldMk cId="3500942194" sldId="260"/>
        </pc:sldMkLst>
        <pc:spChg chg="mod">
          <ac:chgData name="Jodie Huddle" userId="dbc215592bbf4e7c" providerId="Windows Live" clId="Web-{55ED9CB9-ED5A-4E93-8405-3EBDB427F2BE}" dt="2018-04-01T23:52:55.461" v="106"/>
          <ac:spMkLst>
            <pc:docMk/>
            <pc:sldMk cId="3500942194" sldId="260"/>
            <ac:spMk id="5" creationId="{00000000-0000-0000-0000-000000000000}"/>
          </ac:spMkLst>
        </pc:spChg>
      </pc:sldChg>
      <pc:sldChg chg="modSp">
        <pc:chgData name="Jodie Huddle" userId="dbc215592bbf4e7c" providerId="Windows Live" clId="Web-{55ED9CB9-ED5A-4E93-8405-3EBDB427F2BE}" dt="2018-04-02T00:37:46.464" v="464"/>
        <pc:sldMkLst>
          <pc:docMk/>
          <pc:sldMk cId="3837326412" sldId="261"/>
        </pc:sldMkLst>
        <pc:picChg chg="mod modCrop">
          <ac:chgData name="Jodie Huddle" userId="dbc215592bbf4e7c" providerId="Windows Live" clId="Web-{55ED9CB9-ED5A-4E93-8405-3EBDB427F2BE}" dt="2018-04-02T00:37:46.464" v="464"/>
          <ac:picMkLst>
            <pc:docMk/>
            <pc:sldMk cId="3837326412" sldId="261"/>
            <ac:picMk id="1027" creationId="{00000000-0000-0000-0000-000000000000}"/>
          </ac:picMkLst>
        </pc:picChg>
      </pc:sldChg>
      <pc:sldChg chg="modSp">
        <pc:chgData name="Jodie Huddle" userId="dbc215592bbf4e7c" providerId="Windows Live" clId="Web-{55ED9CB9-ED5A-4E93-8405-3EBDB427F2BE}" dt="2018-04-02T00:38:51.826" v="469"/>
        <pc:sldMkLst>
          <pc:docMk/>
          <pc:sldMk cId="3063962806" sldId="265"/>
        </pc:sldMkLst>
        <pc:picChg chg="mod">
          <ac:chgData name="Jodie Huddle" userId="dbc215592bbf4e7c" providerId="Windows Live" clId="Web-{55ED9CB9-ED5A-4E93-8405-3EBDB427F2BE}" dt="2018-04-02T00:38:51.826" v="469"/>
          <ac:picMkLst>
            <pc:docMk/>
            <pc:sldMk cId="3063962806" sldId="265"/>
            <ac:picMk id="2050" creationId="{00000000-0000-0000-0000-000000000000}"/>
          </ac:picMkLst>
        </pc:picChg>
      </pc:sldChg>
      <pc:sldChg chg="modSp">
        <pc:chgData name="Jodie Huddle" userId="dbc215592bbf4e7c" providerId="Windows Live" clId="Web-{55ED9CB9-ED5A-4E93-8405-3EBDB427F2BE}" dt="2018-04-01T23:53:02.868" v="109"/>
        <pc:sldMkLst>
          <pc:docMk/>
          <pc:sldMk cId="4144361634" sldId="267"/>
        </pc:sldMkLst>
        <pc:spChg chg="mod">
          <ac:chgData name="Jodie Huddle" userId="dbc215592bbf4e7c" providerId="Windows Live" clId="Web-{55ED9CB9-ED5A-4E93-8405-3EBDB427F2BE}" dt="2018-04-01T23:53:02.868" v="109"/>
          <ac:spMkLst>
            <pc:docMk/>
            <pc:sldMk cId="4144361634" sldId="267"/>
            <ac:spMk id="5" creationId="{00000000-0000-0000-0000-000000000000}"/>
          </ac:spMkLst>
        </pc:spChg>
        <pc:spChg chg="mod">
          <ac:chgData name="Jodie Huddle" userId="dbc215592bbf4e7c" providerId="Windows Live" clId="Web-{55ED9CB9-ED5A-4E93-8405-3EBDB427F2BE}" dt="2018-04-01T23:52:32.101" v="103"/>
          <ac:spMkLst>
            <pc:docMk/>
            <pc:sldMk cId="4144361634" sldId="267"/>
            <ac:spMk id="9" creationId="{00000000-0000-0000-0000-000000000000}"/>
          </ac:spMkLst>
        </pc:spChg>
      </pc:sldChg>
      <pc:sldChg chg="addSp delSp modSp">
        <pc:chgData name="Jodie Huddle" userId="dbc215592bbf4e7c" providerId="Windows Live" clId="Web-{55ED9CB9-ED5A-4E93-8405-3EBDB427F2BE}" dt="2018-04-02T01:16:35.735" v="623"/>
        <pc:sldMkLst>
          <pc:docMk/>
          <pc:sldMk cId="1588920085" sldId="268"/>
        </pc:sldMkLst>
        <pc:spChg chg="mod">
          <ac:chgData name="Jodie Huddle" userId="dbc215592bbf4e7c" providerId="Windows Live" clId="Web-{55ED9CB9-ED5A-4E93-8405-3EBDB427F2BE}" dt="2018-04-02T01:16:35.735" v="623"/>
          <ac:spMkLst>
            <pc:docMk/>
            <pc:sldMk cId="1588920085" sldId="268"/>
            <ac:spMk id="2" creationId="{00000000-0000-0000-0000-000000000000}"/>
          </ac:spMkLst>
        </pc:spChg>
        <pc:spChg chg="del">
          <ac:chgData name="Jodie Huddle" userId="dbc215592bbf4e7c" providerId="Windows Live" clId="Web-{55ED9CB9-ED5A-4E93-8405-3EBDB427F2BE}" dt="2018-04-02T00:01:32.458" v="199"/>
          <ac:spMkLst>
            <pc:docMk/>
            <pc:sldMk cId="1588920085" sldId="268"/>
            <ac:spMk id="4" creationId="{00000000-0000-0000-0000-000000000000}"/>
          </ac:spMkLst>
        </pc:spChg>
        <pc:spChg chg="mod">
          <ac:chgData name="Jodie Huddle" userId="dbc215592bbf4e7c" providerId="Windows Live" clId="Web-{55ED9CB9-ED5A-4E93-8405-3EBDB427F2BE}" dt="2018-04-02T01:09:04.348" v="595"/>
          <ac:spMkLst>
            <pc:docMk/>
            <pc:sldMk cId="1588920085" sldId="268"/>
            <ac:spMk id="6" creationId="{00000000-0000-0000-0000-000000000000}"/>
          </ac:spMkLst>
        </pc:spChg>
        <pc:spChg chg="add del mod">
          <ac:chgData name="Jodie Huddle" userId="dbc215592bbf4e7c" providerId="Windows Live" clId="Web-{55ED9CB9-ED5A-4E93-8405-3EBDB427F2BE}" dt="2018-04-02T00:01:40.037" v="201"/>
          <ac:spMkLst>
            <pc:docMk/>
            <pc:sldMk cId="1588920085" sldId="268"/>
            <ac:spMk id="7" creationId="{F39556BE-A9E1-4F9A-A874-A94DF0E4680F}"/>
          </ac:spMkLst>
        </pc:spChg>
        <pc:picChg chg="mod modCrop">
          <ac:chgData name="Jodie Huddle" userId="dbc215592bbf4e7c" providerId="Windows Live" clId="Web-{55ED9CB9-ED5A-4E93-8405-3EBDB427F2BE}" dt="2018-04-02T01:01:54.084" v="537"/>
          <ac:picMkLst>
            <pc:docMk/>
            <pc:sldMk cId="1588920085" sldId="268"/>
            <ac:picMk id="5" creationId="{00000000-0000-0000-0000-000000000000}"/>
          </ac:picMkLst>
        </pc:picChg>
      </pc:sldChg>
      <pc:sldChg chg="delSp modSp ord">
        <pc:chgData name="Jodie Huddle" userId="dbc215592bbf4e7c" providerId="Windows Live" clId="Web-{55ED9CB9-ED5A-4E93-8405-3EBDB427F2BE}" dt="2018-04-02T00:56:25.136" v="499"/>
        <pc:sldMkLst>
          <pc:docMk/>
          <pc:sldMk cId="1528315588" sldId="270"/>
        </pc:sldMkLst>
        <pc:spChg chg="mod">
          <ac:chgData name="Jodie Huddle" userId="dbc215592bbf4e7c" providerId="Windows Live" clId="Web-{55ED9CB9-ED5A-4E93-8405-3EBDB427F2BE}" dt="2018-04-02T00:55:49.166" v="492"/>
          <ac:spMkLst>
            <pc:docMk/>
            <pc:sldMk cId="1528315588" sldId="270"/>
            <ac:spMk id="3" creationId="{25E2E67D-9E7E-4FB4-9FD5-6A98C3B0E28E}"/>
          </ac:spMkLst>
        </pc:spChg>
        <pc:spChg chg="del mod">
          <ac:chgData name="Jodie Huddle" userId="dbc215592bbf4e7c" providerId="Windows Live" clId="Web-{55ED9CB9-ED5A-4E93-8405-3EBDB427F2BE}" dt="2018-04-02T00:55:14.180" v="484"/>
          <ac:spMkLst>
            <pc:docMk/>
            <pc:sldMk cId="1528315588" sldId="270"/>
            <ac:spMk id="4" creationId="{00000000-0000-0000-0000-000000000000}"/>
          </ac:spMkLst>
        </pc:spChg>
        <pc:spChg chg="mod">
          <ac:chgData name="Jodie Huddle" userId="dbc215592bbf4e7c" providerId="Windows Live" clId="Web-{55ED9CB9-ED5A-4E93-8405-3EBDB427F2BE}" dt="2018-04-02T00:56:25.136" v="499"/>
          <ac:spMkLst>
            <pc:docMk/>
            <pc:sldMk cId="1528315588" sldId="270"/>
            <ac:spMk id="6" creationId="{00000000-0000-0000-0000-000000000000}"/>
          </ac:spMkLst>
        </pc:spChg>
      </pc:sldChg>
      <pc:sldChg chg="modSp add replId">
        <pc:chgData name="Jodie Huddle" userId="dbc215592bbf4e7c" providerId="Windows Live" clId="Web-{55ED9CB9-ED5A-4E93-8405-3EBDB427F2BE}" dt="2018-04-01T23:49:20.189" v="78"/>
        <pc:sldMkLst>
          <pc:docMk/>
          <pc:sldMk cId="617893275" sldId="275"/>
        </pc:sldMkLst>
        <pc:spChg chg="mod">
          <ac:chgData name="Jodie Huddle" userId="dbc215592bbf4e7c" providerId="Windows Live" clId="Web-{55ED9CB9-ED5A-4E93-8405-3EBDB427F2BE}" dt="2018-04-01T23:45:32.408" v="73"/>
          <ac:spMkLst>
            <pc:docMk/>
            <pc:sldMk cId="617893275" sldId="275"/>
            <ac:spMk id="2" creationId="{00000000-0000-0000-0000-000000000000}"/>
          </ac:spMkLst>
        </pc:spChg>
        <pc:spChg chg="mod">
          <ac:chgData name="Jodie Huddle" userId="dbc215592bbf4e7c" providerId="Windows Live" clId="Web-{55ED9CB9-ED5A-4E93-8405-3EBDB427F2BE}" dt="2018-04-01T23:49:20.189" v="78"/>
          <ac:spMkLst>
            <pc:docMk/>
            <pc:sldMk cId="617893275" sldId="275"/>
            <ac:spMk id="3" creationId="{00000000-0000-0000-0000-000000000000}"/>
          </ac:spMkLst>
        </pc:spChg>
        <pc:picChg chg="mod">
          <ac:chgData name="Jodie Huddle" userId="dbc215592bbf4e7c" providerId="Windows Live" clId="Web-{55ED9CB9-ED5A-4E93-8405-3EBDB427F2BE}" dt="2018-04-01T23:47:00.068" v="76"/>
          <ac:picMkLst>
            <pc:docMk/>
            <pc:sldMk cId="617893275" sldId="275"/>
            <ac:picMk id="4" creationId="{7A274E90-8FAE-446D-9DEC-05935102C12D}"/>
          </ac:picMkLst>
        </pc:picChg>
      </pc:sldChg>
    </pc:docChg>
  </pc:docChgLst>
  <pc:docChgLst>
    <pc:chgData name="Jodie Huddle" userId="dbc215592bbf4e7c" providerId="Windows Live" clId="Web-{B1FA0ECB-1A54-4E71-B43F-8FF9F784D960}"/>
    <pc:docChg chg="addSld modSld">
      <pc:chgData name="Jodie Huddle" userId="dbc215592bbf4e7c" providerId="Windows Live" clId="Web-{B1FA0ECB-1A54-4E71-B43F-8FF9F784D960}" dt="2018-04-01T11:31:32.123" v="18"/>
      <pc:docMkLst>
        <pc:docMk/>
      </pc:docMkLst>
      <pc:sldChg chg="addSp delSp modSp add replId">
        <pc:chgData name="Jodie Huddle" userId="dbc215592bbf4e7c" providerId="Windows Live" clId="Web-{B1FA0ECB-1A54-4E71-B43F-8FF9F784D960}" dt="2018-04-01T11:31:32.123" v="18"/>
        <pc:sldMkLst>
          <pc:docMk/>
          <pc:sldMk cId="1322148660" sldId="271"/>
        </pc:sldMkLst>
        <pc:spChg chg="del mod">
          <ac:chgData name="Jodie Huddle" userId="dbc215592bbf4e7c" providerId="Windows Live" clId="Web-{B1FA0ECB-1A54-4E71-B43F-8FF9F784D960}" dt="2018-04-01T11:29:43.316" v="14"/>
          <ac:spMkLst>
            <pc:docMk/>
            <pc:sldMk cId="1322148660" sldId="271"/>
            <ac:spMk id="3" creationId="{00000000-0000-0000-0000-000000000000}"/>
          </ac:spMkLst>
        </pc:spChg>
        <pc:spChg chg="mod">
          <ac:chgData name="Jodie Huddle" userId="dbc215592bbf4e7c" providerId="Windows Live" clId="Web-{B1FA0ECB-1A54-4E71-B43F-8FF9F784D960}" dt="2018-04-01T11:29:22.877" v="4"/>
          <ac:spMkLst>
            <pc:docMk/>
            <pc:sldMk cId="1322148660" sldId="271"/>
            <ac:spMk id="7" creationId="{00000000-0000-0000-0000-000000000000}"/>
          </ac:spMkLst>
        </pc:spChg>
        <pc:picChg chg="add mod ord">
          <ac:chgData name="Jodie Huddle" userId="dbc215592bbf4e7c" providerId="Windows Live" clId="Web-{B1FA0ECB-1A54-4E71-B43F-8FF9F784D960}" dt="2018-04-01T11:31:32.123" v="18"/>
          <ac:picMkLst>
            <pc:docMk/>
            <pc:sldMk cId="1322148660" sldId="271"/>
            <ac:picMk id="4" creationId="{89BE0189-971B-451F-BEE2-7C8B3344B316}"/>
          </ac:picMkLst>
        </pc:picChg>
        <pc:picChg chg="del mod">
          <ac:chgData name="Jodie Huddle" userId="dbc215592bbf4e7c" providerId="Windows Live" clId="Web-{B1FA0ECB-1A54-4E71-B43F-8FF9F784D960}" dt="2018-04-01T11:29:34.768" v="12"/>
          <ac:picMkLst>
            <pc:docMk/>
            <pc:sldMk cId="1322148660" sldId="271"/>
            <ac:picMk id="8" creationId="{00000000-0000-0000-0000-000000000000}"/>
          </ac:picMkLst>
        </pc:picChg>
      </pc:sldChg>
    </pc:docChg>
  </pc:docChgLst>
  <pc:docChgLst>
    <pc:chgData name="Jodie Huddle" userId="dbc215592bbf4e7c" providerId="Windows Live" clId="Web-{575F9A25-812C-4FAF-88C0-BBB6902642EF}"/>
    <pc:docChg chg="addSld modSld">
      <pc:chgData name="Jodie Huddle" userId="dbc215592bbf4e7c" providerId="Windows Live" clId="Web-{575F9A25-812C-4FAF-88C0-BBB6902642EF}" dt="2018-03-31T15:25:05.020" v="82"/>
      <pc:docMkLst>
        <pc:docMk/>
      </pc:docMkLst>
      <pc:sldChg chg="modSp add replId">
        <pc:chgData name="Jodie Huddle" userId="dbc215592bbf4e7c" providerId="Windows Live" clId="Web-{575F9A25-812C-4FAF-88C0-BBB6902642EF}" dt="2018-03-31T15:25:05.020" v="81"/>
        <pc:sldMkLst>
          <pc:docMk/>
          <pc:sldMk cId="1375387124" sldId="269"/>
        </pc:sldMkLst>
        <pc:spChg chg="mod">
          <ac:chgData name="Jodie Huddle" userId="dbc215592bbf4e7c" providerId="Windows Live" clId="Web-{575F9A25-812C-4FAF-88C0-BBB6902642EF}" dt="2018-03-31T15:09:47.539" v="73"/>
          <ac:spMkLst>
            <pc:docMk/>
            <pc:sldMk cId="1375387124" sldId="269"/>
            <ac:spMk id="5" creationId="{00000000-0000-0000-0000-000000000000}"/>
          </ac:spMkLst>
        </pc:spChg>
        <pc:spChg chg="mod">
          <ac:chgData name="Jodie Huddle" userId="dbc215592bbf4e7c" providerId="Windows Live" clId="Web-{575F9A25-812C-4FAF-88C0-BBB6902642EF}" dt="2018-03-31T15:25:05.020" v="81"/>
          <ac:spMkLst>
            <pc:docMk/>
            <pc:sldMk cId="1375387124" sldId="269"/>
            <ac:spMk id="9" creationId="{00000000-0000-0000-0000-000000000000}"/>
          </ac:spMkLst>
        </pc:spChg>
      </pc:sldChg>
      <pc:sldChg chg="add replId">
        <pc:chgData name="Jodie Huddle" userId="dbc215592bbf4e7c" providerId="Windows Live" clId="Web-{575F9A25-812C-4FAF-88C0-BBB6902642EF}" dt="2018-03-31T15:03:34.958" v="1"/>
        <pc:sldMkLst>
          <pc:docMk/>
          <pc:sldMk cId="1528315588" sldId="270"/>
        </pc:sldMkLst>
      </pc:sldChg>
    </pc:docChg>
  </pc:docChgLst>
  <pc:docChgLst>
    <pc:chgData name="Jodie Huddle" userId="dbc215592bbf4e7c" providerId="Windows Live" clId="Web-{2FF8655D-C5BB-48E0-B3B2-555686E7BC51}"/>
    <pc:docChg chg="modSld">
      <pc:chgData name="Jodie Huddle" userId="dbc215592bbf4e7c" providerId="Windows Live" clId="Web-{2FF8655D-C5BB-48E0-B3B2-555686E7BC51}" dt="2018-04-02T02:27:46.962" v="8"/>
      <pc:docMkLst>
        <pc:docMk/>
      </pc:docMkLst>
      <pc:sldChg chg="addSp modSp">
        <pc:chgData name="Jodie Huddle" userId="dbc215592bbf4e7c" providerId="Windows Live" clId="Web-{2FF8655D-C5BB-48E0-B3B2-555686E7BC51}" dt="2018-04-02T02:27:46.962" v="8"/>
        <pc:sldMkLst>
          <pc:docMk/>
          <pc:sldMk cId="1375387124" sldId="269"/>
        </pc:sldMkLst>
        <pc:spChg chg="mod">
          <ac:chgData name="Jodie Huddle" userId="dbc215592bbf4e7c" providerId="Windows Live" clId="Web-{2FF8655D-C5BB-48E0-B3B2-555686E7BC51}" dt="2018-04-02T02:27:20.712" v="6"/>
          <ac:spMkLst>
            <pc:docMk/>
            <pc:sldMk cId="1375387124" sldId="269"/>
            <ac:spMk id="9" creationId="{00000000-0000-0000-0000-000000000000}"/>
          </ac:spMkLst>
        </pc:spChg>
        <pc:picChg chg="add mod">
          <ac:chgData name="Jodie Huddle" userId="dbc215592bbf4e7c" providerId="Windows Live" clId="Web-{2FF8655D-C5BB-48E0-B3B2-555686E7BC51}" dt="2018-04-02T02:27:46.962" v="8"/>
          <ac:picMkLst>
            <pc:docMk/>
            <pc:sldMk cId="1375387124" sldId="269"/>
            <ac:picMk id="2" creationId="{A2B7ADF6-23BF-4E98-BF24-7CCB5B408789}"/>
          </ac:picMkLst>
        </pc:picChg>
      </pc:sldChg>
    </pc:docChg>
  </pc:docChgLst>
  <pc:docChgLst>
    <pc:chgData name="Jodie Huddle" userId="dbc215592bbf4e7c" providerId="Windows Live" clId="Web-{DFA34754-AE7A-4001-BB28-EB50754F6345}"/>
    <pc:docChg chg="modSld">
      <pc:chgData name="Jodie Huddle" userId="dbc215592bbf4e7c" providerId="Windows Live" clId="Web-{DFA34754-AE7A-4001-BB28-EB50754F6345}" dt="2018-04-03T03:56:19.674" v="5"/>
      <pc:docMkLst>
        <pc:docMk/>
      </pc:docMkLst>
      <pc:sldChg chg="modSp">
        <pc:chgData name="Jodie Huddle" userId="dbc215592bbf4e7c" providerId="Windows Live" clId="Web-{DFA34754-AE7A-4001-BB28-EB50754F6345}" dt="2018-04-03T03:56:19.674" v="5"/>
        <pc:sldMkLst>
          <pc:docMk/>
          <pc:sldMk cId="617893275" sldId="275"/>
        </pc:sldMkLst>
        <pc:spChg chg="mod">
          <ac:chgData name="Jodie Huddle" userId="dbc215592bbf4e7c" providerId="Windows Live" clId="Web-{DFA34754-AE7A-4001-BB28-EB50754F6345}" dt="2018-04-03T03:56:19.674" v="5"/>
          <ac:spMkLst>
            <pc:docMk/>
            <pc:sldMk cId="617893275" sldId="275"/>
            <ac:spMk id="2" creationId="{00000000-0000-0000-0000-000000000000}"/>
          </ac:spMkLst>
        </pc:spChg>
      </pc:sldChg>
    </pc:docChg>
  </pc:docChgLst>
  <pc:docChgLst>
    <pc:chgData name="Jodie Huddle" userId="dbc215592bbf4e7c" providerId="Windows Live" clId="Web-{AD3BC6DE-7A54-437F-9B5D-B9A613C312D4}"/>
    <pc:docChg chg="modSld sldOrd">
      <pc:chgData name="Jodie Huddle" userId="dbc215592bbf4e7c" providerId="Windows Live" clId="Web-{AD3BC6DE-7A54-437F-9B5D-B9A613C312D4}" dt="2018-04-01T19:33:32.314" v="601"/>
      <pc:docMkLst>
        <pc:docMk/>
      </pc:docMkLst>
      <pc:sldChg chg="addSp delSp modSp">
        <pc:chgData name="Jodie Huddle" userId="dbc215592bbf4e7c" providerId="Windows Live" clId="Web-{AD3BC6DE-7A54-437F-9B5D-B9A613C312D4}" dt="2018-04-01T19:33:32.314" v="601"/>
        <pc:sldMkLst>
          <pc:docMk/>
          <pc:sldMk cId="2473097841" sldId="257"/>
        </pc:sldMkLst>
        <pc:spChg chg="mod">
          <ac:chgData name="Jodie Huddle" userId="dbc215592bbf4e7c" providerId="Windows Live" clId="Web-{AD3BC6DE-7A54-437F-9B5D-B9A613C312D4}" dt="2018-04-01T19:23:04.575" v="579"/>
          <ac:spMkLst>
            <pc:docMk/>
            <pc:sldMk cId="2473097841" sldId="257"/>
            <ac:spMk id="2" creationId="{00000000-0000-0000-0000-000000000000}"/>
          </ac:spMkLst>
        </pc:spChg>
        <pc:spChg chg="del mod">
          <ac:chgData name="Jodie Huddle" userId="dbc215592bbf4e7c" providerId="Windows Live" clId="Web-{AD3BC6DE-7A54-437F-9B5D-B9A613C312D4}" dt="2018-04-01T19:14:47.216" v="566"/>
          <ac:spMkLst>
            <pc:docMk/>
            <pc:sldMk cId="2473097841" sldId="257"/>
            <ac:spMk id="3" creationId="{00000000-0000-0000-0000-000000000000}"/>
          </ac:spMkLst>
        </pc:spChg>
        <pc:spChg chg="mod">
          <ac:chgData name="Jodie Huddle" userId="dbc215592bbf4e7c" providerId="Windows Live" clId="Web-{AD3BC6DE-7A54-437F-9B5D-B9A613C312D4}" dt="2018-04-01T19:24:43.678" v="588"/>
          <ac:spMkLst>
            <pc:docMk/>
            <pc:sldMk cId="2473097841" sldId="257"/>
            <ac:spMk id="7" creationId="{00000000-0000-0000-0000-000000000000}"/>
          </ac:spMkLst>
        </pc:spChg>
        <pc:spChg chg="add del mod">
          <ac:chgData name="Jodie Huddle" userId="dbc215592bbf4e7c" providerId="Windows Live" clId="Web-{AD3BC6DE-7A54-437F-9B5D-B9A613C312D4}" dt="2018-04-01T19:14:51.810" v="567"/>
          <ac:spMkLst>
            <pc:docMk/>
            <pc:sldMk cId="2473097841" sldId="257"/>
            <ac:spMk id="11" creationId="{BE53AA7D-0379-44C4-ADC1-4E20CB52AF9F}"/>
          </ac:spMkLst>
        </pc:spChg>
        <pc:picChg chg="add del mod">
          <ac:chgData name="Jodie Huddle" userId="dbc215592bbf4e7c" providerId="Windows Live" clId="Web-{AD3BC6DE-7A54-437F-9B5D-B9A613C312D4}" dt="2018-04-01T19:12:59.301" v="546"/>
          <ac:picMkLst>
            <pc:docMk/>
            <pc:sldMk cId="2473097841" sldId="257"/>
            <ac:picMk id="4" creationId="{14179F72-F57F-481F-B311-1366D0A544F7}"/>
          </ac:picMkLst>
        </pc:picChg>
        <pc:picChg chg="add mod">
          <ac:chgData name="Jodie Huddle" userId="dbc215592bbf4e7c" providerId="Windows Live" clId="Web-{AD3BC6DE-7A54-437F-9B5D-B9A613C312D4}" dt="2018-04-01T19:25:31.558" v="590"/>
          <ac:picMkLst>
            <pc:docMk/>
            <pc:sldMk cId="2473097841" sldId="257"/>
            <ac:picMk id="6" creationId="{CC84F467-213F-48E2-93FE-6E80A3D002C4}"/>
          </ac:picMkLst>
        </pc:picChg>
        <pc:picChg chg="del mod">
          <ac:chgData name="Jodie Huddle" userId="dbc215592bbf4e7c" providerId="Windows Live" clId="Web-{AD3BC6DE-7A54-437F-9B5D-B9A613C312D4}" dt="2018-04-01T19:11:29.298" v="538"/>
          <ac:picMkLst>
            <pc:docMk/>
            <pc:sldMk cId="2473097841" sldId="257"/>
            <ac:picMk id="8" creationId="{00000000-0000-0000-0000-000000000000}"/>
          </ac:picMkLst>
        </pc:picChg>
        <pc:picChg chg="add del mod">
          <ac:chgData name="Jodie Huddle" userId="dbc215592bbf4e7c" providerId="Windows Live" clId="Web-{AD3BC6DE-7A54-437F-9B5D-B9A613C312D4}" dt="2018-04-01T19:32:34.552" v="592"/>
          <ac:picMkLst>
            <pc:docMk/>
            <pc:sldMk cId="2473097841" sldId="257"/>
            <ac:picMk id="12" creationId="{F97DC7DE-A0CD-4FB4-954A-D55BEE2E5F16}"/>
          </ac:picMkLst>
        </pc:picChg>
        <pc:picChg chg="add mod">
          <ac:chgData name="Jodie Huddle" userId="dbc215592bbf4e7c" providerId="Windows Live" clId="Web-{AD3BC6DE-7A54-437F-9B5D-B9A613C312D4}" dt="2018-04-01T19:33:21.078" v="599"/>
          <ac:picMkLst>
            <pc:docMk/>
            <pc:sldMk cId="2473097841" sldId="257"/>
            <ac:picMk id="14" creationId="{EFC460E6-FF86-4A85-BB18-3478FA7099C0}"/>
          </ac:picMkLst>
        </pc:picChg>
        <pc:picChg chg="add mod">
          <ac:chgData name="Jodie Huddle" userId="dbc215592bbf4e7c" providerId="Windows Live" clId="Web-{AD3BC6DE-7A54-437F-9B5D-B9A613C312D4}" dt="2018-04-01T19:33:32.314" v="601"/>
          <ac:picMkLst>
            <pc:docMk/>
            <pc:sldMk cId="2473097841" sldId="257"/>
            <ac:picMk id="16" creationId="{AD10E9FE-95DE-48AA-8E09-D57DEB12B21A}"/>
          </ac:picMkLst>
        </pc:picChg>
      </pc:sldChg>
      <pc:sldChg chg="modSp">
        <pc:chgData name="Jodie Huddle" userId="dbc215592bbf4e7c" providerId="Windows Live" clId="Web-{AD3BC6DE-7A54-437F-9B5D-B9A613C312D4}" dt="2018-04-01T18:27:02.602" v="9"/>
        <pc:sldMkLst>
          <pc:docMk/>
          <pc:sldMk cId="1375387124" sldId="269"/>
        </pc:sldMkLst>
        <pc:spChg chg="mod">
          <ac:chgData name="Jodie Huddle" userId="dbc215592bbf4e7c" providerId="Windows Live" clId="Web-{AD3BC6DE-7A54-437F-9B5D-B9A613C312D4}" dt="2018-04-01T18:27:02.602" v="9"/>
          <ac:spMkLst>
            <pc:docMk/>
            <pc:sldMk cId="1375387124" sldId="269"/>
            <ac:spMk id="9" creationId="{00000000-0000-0000-0000-000000000000}"/>
          </ac:spMkLst>
        </pc:spChg>
      </pc:sldChg>
      <pc:sldChg chg="addSp modSp ord">
        <pc:chgData name="Jodie Huddle" userId="dbc215592bbf4e7c" providerId="Windows Live" clId="Web-{AD3BC6DE-7A54-437F-9B5D-B9A613C312D4}" dt="2018-04-01T18:47:38.078" v="403"/>
        <pc:sldMkLst>
          <pc:docMk/>
          <pc:sldMk cId="1528315588" sldId="270"/>
        </pc:sldMkLst>
        <pc:spChg chg="mod">
          <ac:chgData name="Jodie Huddle" userId="dbc215592bbf4e7c" providerId="Windows Live" clId="Web-{AD3BC6DE-7A54-437F-9B5D-B9A613C312D4}" dt="2018-04-01T18:35:34.539" v="164"/>
          <ac:spMkLst>
            <pc:docMk/>
            <pc:sldMk cId="1528315588" sldId="270"/>
            <ac:spMk id="2" creationId="{00000000-0000-0000-0000-000000000000}"/>
          </ac:spMkLst>
        </pc:spChg>
        <pc:spChg chg="add mod">
          <ac:chgData name="Jodie Huddle" userId="dbc215592bbf4e7c" providerId="Windows Live" clId="Web-{AD3BC6DE-7A54-437F-9B5D-B9A613C312D4}" dt="2018-04-01T18:47:38.078" v="403"/>
          <ac:spMkLst>
            <pc:docMk/>
            <pc:sldMk cId="1528315588" sldId="270"/>
            <ac:spMk id="3" creationId="{25E2E67D-9E7E-4FB4-9FD5-6A98C3B0E28E}"/>
          </ac:spMkLst>
        </pc:spChg>
        <pc:spChg chg="mod">
          <ac:chgData name="Jodie Huddle" userId="dbc215592bbf4e7c" providerId="Windows Live" clId="Web-{AD3BC6DE-7A54-437F-9B5D-B9A613C312D4}" dt="2018-04-01T18:47:14.999" v="402"/>
          <ac:spMkLst>
            <pc:docMk/>
            <pc:sldMk cId="1528315588" sldId="270"/>
            <ac:spMk id="4" creationId="{00000000-0000-0000-0000-000000000000}"/>
          </ac:spMkLst>
        </pc:spChg>
        <pc:spChg chg="mod">
          <ac:chgData name="Jodie Huddle" userId="dbc215592bbf4e7c" providerId="Windows Live" clId="Web-{AD3BC6DE-7A54-437F-9B5D-B9A613C312D4}" dt="2018-04-01T18:47:05.842" v="401"/>
          <ac:spMkLst>
            <pc:docMk/>
            <pc:sldMk cId="1528315588" sldId="270"/>
            <ac:spMk id="6" creationId="{00000000-0000-0000-0000-000000000000}"/>
          </ac:spMkLst>
        </pc:spChg>
      </pc:sldChg>
      <pc:sldChg chg="addSp delSp modSp">
        <pc:chgData name="Jodie Huddle" userId="dbc215592bbf4e7c" providerId="Windows Live" clId="Web-{AD3BC6DE-7A54-437F-9B5D-B9A613C312D4}" dt="2018-04-01T18:56:47.924" v="422"/>
        <pc:sldMkLst>
          <pc:docMk/>
          <pc:sldMk cId="1322148660" sldId="271"/>
        </pc:sldMkLst>
        <pc:spChg chg="mod">
          <ac:chgData name="Jodie Huddle" userId="dbc215592bbf4e7c" providerId="Windows Live" clId="Web-{AD3BC6DE-7A54-437F-9B5D-B9A613C312D4}" dt="2018-04-01T18:56:37.471" v="420"/>
          <ac:spMkLst>
            <pc:docMk/>
            <pc:sldMk cId="1322148660" sldId="271"/>
            <ac:spMk id="2" creationId="{00000000-0000-0000-0000-000000000000}"/>
          </ac:spMkLst>
        </pc:spChg>
        <pc:spChg chg="add del mod">
          <ac:chgData name="Jodie Huddle" userId="dbc215592bbf4e7c" providerId="Windows Live" clId="Web-{AD3BC6DE-7A54-437F-9B5D-B9A613C312D4}" dt="2018-04-01T18:56:17.856" v="418"/>
          <ac:spMkLst>
            <pc:docMk/>
            <pc:sldMk cId="1322148660" sldId="271"/>
            <ac:spMk id="5" creationId="{9EB8BBFE-51A0-4888-800A-C3BDAA36EDC8}"/>
          </ac:spMkLst>
        </pc:spChg>
        <pc:spChg chg="del">
          <ac:chgData name="Jodie Huddle" userId="dbc215592bbf4e7c" providerId="Windows Live" clId="Web-{AD3BC6DE-7A54-437F-9B5D-B9A613C312D4}" dt="2018-04-01T18:56:12.497" v="416"/>
          <ac:spMkLst>
            <pc:docMk/>
            <pc:sldMk cId="1322148660" sldId="271"/>
            <ac:spMk id="7" creationId="{00000000-0000-0000-0000-000000000000}"/>
          </ac:spMkLst>
        </pc:spChg>
        <pc:picChg chg="mod">
          <ac:chgData name="Jodie Huddle" userId="dbc215592bbf4e7c" providerId="Windows Live" clId="Web-{AD3BC6DE-7A54-437F-9B5D-B9A613C312D4}" dt="2018-04-01T18:56:47.924" v="422"/>
          <ac:picMkLst>
            <pc:docMk/>
            <pc:sldMk cId="1322148660" sldId="271"/>
            <ac:picMk id="4" creationId="{89BE0189-971B-451F-BEE2-7C8B3344B316}"/>
          </ac:picMkLst>
        </pc:picChg>
      </pc:sldChg>
      <pc:sldChg chg="modSp">
        <pc:chgData name="Jodie Huddle" userId="dbc215592bbf4e7c" providerId="Windows Live" clId="Web-{AD3BC6DE-7A54-437F-9B5D-B9A613C312D4}" dt="2018-04-01T18:52:30.252" v="410"/>
        <pc:sldMkLst>
          <pc:docMk/>
          <pc:sldMk cId="527012253" sldId="273"/>
        </pc:sldMkLst>
        <pc:spChg chg="mod">
          <ac:chgData name="Jodie Huddle" userId="dbc215592bbf4e7c" providerId="Windows Live" clId="Web-{AD3BC6DE-7A54-437F-9B5D-B9A613C312D4}" dt="2018-04-01T18:52:30.252" v="410"/>
          <ac:spMkLst>
            <pc:docMk/>
            <pc:sldMk cId="527012253" sldId="273"/>
            <ac:spMk id="2" creationId="{E7D88C95-7425-4452-B9A4-9BE91D616B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AEA06F-4A3F-4122-AFA3-224A35BCE77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ADABE6-F500-42E3-9160-FA9EAA94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25D580-FD9B-3A47-9405-D2943E6360AB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29FE84-9FD9-7C41-88FE-E993B633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2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E84-9FD9-7C41-88FE-E993B6331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710" y="1375010"/>
            <a:ext cx="73236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733" y="346672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04" y="1220611"/>
            <a:ext cx="7391400" cy="10512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404" y="2328333"/>
            <a:ext cx="7391400" cy="3797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144" y="1292509"/>
            <a:ext cx="1969655" cy="48336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934" y="1292509"/>
            <a:ext cx="5763065" cy="48336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557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073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951905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1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3" y="1206499"/>
            <a:ext cx="7433733" cy="10125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379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379" y="2850444"/>
            <a:ext cx="3627967" cy="3275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027613" y="2850443"/>
            <a:ext cx="3627967" cy="3275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27613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37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557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073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951905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3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3" y="1206499"/>
            <a:ext cx="7433733" cy="10125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379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379" y="2850444"/>
            <a:ext cx="3627967" cy="3275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027613" y="2850443"/>
            <a:ext cx="3627967" cy="3275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27613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88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009" y="1192388"/>
            <a:ext cx="7430912" cy="10583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009" y="2332822"/>
            <a:ext cx="7430911" cy="37837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87" y="3384916"/>
            <a:ext cx="72247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787" y="1884729"/>
            <a:ext cx="7224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557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073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951905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3" y="1206499"/>
            <a:ext cx="7433733" cy="101250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379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379" y="2850444"/>
            <a:ext cx="3627967" cy="3275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027613" y="2850443"/>
            <a:ext cx="3627967" cy="3275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27613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88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1" y="1433705"/>
            <a:ext cx="73603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6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1" y="1220610"/>
            <a:ext cx="2921005" cy="740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96" y="1220611"/>
            <a:ext cx="4432300" cy="4905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3631" y="1968500"/>
            <a:ext cx="2918365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96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5967" y="1234721"/>
            <a:ext cx="5486400" cy="3492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596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R_Circle.gif"/>
          <p:cNvPicPr>
            <a:picLocks noChangeAspect="1"/>
          </p:cNvPicPr>
          <p:nvPr/>
        </p:nvPicPr>
        <p:blipFill rotWithShape="1">
          <a:blip r:embed="rId17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b="42478"/>
          <a:stretch/>
        </p:blipFill>
        <p:spPr>
          <a:xfrm>
            <a:off x="-22719" y="5333395"/>
            <a:ext cx="2314825" cy="15692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5" name="Oval 34"/>
          <p:cNvSpPr/>
          <p:nvPr/>
        </p:nvSpPr>
        <p:spPr>
          <a:xfrm>
            <a:off x="-444247" y="5325879"/>
            <a:ext cx="2743868" cy="280651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90000">
                <a:schemeClr val="bg1">
                  <a:alpha val="8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tcap-orig.jpg"/>
          <p:cNvPicPr>
            <a:picLocks noChangeAspect="1"/>
          </p:cNvPicPr>
          <p:nvPr/>
        </p:nvPicPr>
        <p:blipFill rotWithShape="1"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0" b="27269"/>
          <a:stretch/>
        </p:blipFill>
        <p:spPr>
          <a:xfrm>
            <a:off x="8524" y="5498"/>
            <a:ext cx="9144000" cy="1119568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040" y="1220611"/>
            <a:ext cx="7391400" cy="105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040" y="2328333"/>
            <a:ext cx="7391400" cy="379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388735" y="-4388735"/>
            <a:ext cx="375051" cy="9152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b="1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TracSystemsByRedrock_Trans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2" y="-37036"/>
            <a:ext cx="6154246" cy="5079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375051" cy="6126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l"/>
            <a:r>
              <a:rPr lang="en-US" sz="2400" b="0" i="0" dirty="0">
                <a:ln>
                  <a:noFill/>
                </a:ln>
                <a:solidFill>
                  <a:srgbClr val="C19EDA"/>
                </a:solidFill>
              </a:rPr>
              <a:t>   2019 Annual</a:t>
            </a:r>
            <a:r>
              <a:rPr lang="en-US" sz="2400" b="0" i="0" baseline="0" dirty="0">
                <a:ln>
                  <a:noFill/>
                </a:ln>
                <a:solidFill>
                  <a:srgbClr val="C19EDA"/>
                </a:solidFill>
              </a:rPr>
              <a:t> Redrock Conference</a:t>
            </a:r>
            <a:endParaRPr lang="en-US" sz="2400" b="0" i="0" dirty="0">
              <a:ln>
                <a:noFill/>
              </a:ln>
              <a:solidFill>
                <a:srgbClr val="C19ED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92" y="662787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Record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5802" y="383013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Connect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7437" y="707431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3465" y="417105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Success</a:t>
            </a:r>
          </a:p>
        </p:txBody>
      </p:sp>
      <p:sp>
        <p:nvSpPr>
          <p:cNvPr id="28" name="Freeform 27"/>
          <p:cNvSpPr/>
          <p:nvPr/>
        </p:nvSpPr>
        <p:spPr>
          <a:xfrm>
            <a:off x="920580" y="490087"/>
            <a:ext cx="6520774" cy="473522"/>
          </a:xfrm>
          <a:custGeom>
            <a:avLst/>
            <a:gdLst>
              <a:gd name="connsiteX0" fmla="*/ 0 w 6520774"/>
              <a:gd name="connsiteY0" fmla="*/ 115062 h 473522"/>
              <a:gd name="connsiteX1" fmla="*/ 886484 w 6520774"/>
              <a:gd name="connsiteY1" fmla="*/ 21307 h 473522"/>
              <a:gd name="connsiteX2" fmla="*/ 2318497 w 6520774"/>
              <a:gd name="connsiteY2" fmla="*/ 473037 h 473522"/>
              <a:gd name="connsiteX3" fmla="*/ 4099990 w 6520774"/>
              <a:gd name="connsiteY3" fmla="*/ 115062 h 473522"/>
              <a:gd name="connsiteX4" fmla="*/ 5600194 w 6520774"/>
              <a:gd name="connsiteY4" fmla="*/ 430421 h 473522"/>
              <a:gd name="connsiteX5" fmla="*/ 6520774 w 6520774"/>
              <a:gd name="connsiteY5" fmla="*/ 362236 h 47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774" h="473522">
                <a:moveTo>
                  <a:pt x="0" y="115062"/>
                </a:moveTo>
                <a:cubicBezTo>
                  <a:pt x="250034" y="38353"/>
                  <a:pt x="500068" y="-38355"/>
                  <a:pt x="886484" y="21307"/>
                </a:cubicBezTo>
                <a:cubicBezTo>
                  <a:pt x="1272900" y="80969"/>
                  <a:pt x="1782913" y="457411"/>
                  <a:pt x="2318497" y="473037"/>
                </a:cubicBezTo>
                <a:cubicBezTo>
                  <a:pt x="2854081" y="488663"/>
                  <a:pt x="3553041" y="122165"/>
                  <a:pt x="4099990" y="115062"/>
                </a:cubicBezTo>
                <a:cubicBezTo>
                  <a:pt x="4646939" y="107959"/>
                  <a:pt x="5196730" y="389225"/>
                  <a:pt x="5600194" y="430421"/>
                </a:cubicBezTo>
                <a:cubicBezTo>
                  <a:pt x="6003658" y="471617"/>
                  <a:pt x="6367344" y="382123"/>
                  <a:pt x="6520774" y="362236"/>
                </a:cubicBezTo>
              </a:path>
            </a:pathLst>
          </a:custGeom>
          <a:noFill/>
          <a:ln cap="flat">
            <a:solidFill>
              <a:srgbClr val="6666FE"/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85026" y="808692"/>
            <a:ext cx="82968" cy="8296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5341203" y="605730"/>
            <a:ext cx="75948" cy="7594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T_Black_Transparent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73" y="358007"/>
            <a:ext cx="811717" cy="8117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07104" y="6396335"/>
            <a:ext cx="464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0" dirty="0">
                <a:solidFill>
                  <a:srgbClr val="C19EDA"/>
                </a:solidFill>
              </a:rPr>
              <a:t>Success Strategies for Your Campus</a:t>
            </a:r>
            <a:endParaRPr lang="en-US" sz="2400" dirty="0">
              <a:solidFill>
                <a:srgbClr val="C19E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4" r:id="rId12"/>
    <p:sldLayoutId id="2147483665" r:id="rId13"/>
    <p:sldLayoutId id="2147483652" r:id="rId14"/>
    <p:sldLayoutId id="214748365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609" y="1474240"/>
            <a:ext cx="7241864" cy="1541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Get All the </a:t>
            </a:r>
            <a:r>
              <a:rPr lang="en-US" sz="5400" b="1" dirty="0"/>
              <a:t>Facts &amp; Figures</a:t>
            </a:r>
            <a:r>
              <a:rPr lang="en-US" sz="5400" dirty="0"/>
              <a:t>: </a:t>
            </a:r>
            <a:r>
              <a:rPr lang="en-US" dirty="0"/>
              <a:t>Reports at Your Fingertips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739" y="6079167"/>
            <a:ext cx="5190565" cy="3817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>
                <a:latin typeface="+mj-lt"/>
              </a:rPr>
              <a:t>with</a:t>
            </a:r>
            <a:r>
              <a:rPr lang="en-US" sz="2800" dirty="0">
                <a:latin typeface="+mj-lt"/>
              </a:rPr>
              <a:t> Jodie Huddle</a:t>
            </a:r>
            <a:endParaRPr lang="en-US" sz="28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5" descr="A picture containing coffee, cup, indoor, photo&#10;&#10;Description generated with very high confidence">
            <a:extLst>
              <a:ext uri="{FF2B5EF4-FFF2-40B4-BE49-F238E27FC236}">
                <a16:creationId xmlns:a16="http://schemas.microsoft.com/office/drawing/2014/main" xmlns="" id="{7A274E90-8FAE-446D-9DEC-05935102C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243"/>
          <a:stretch/>
        </p:blipFill>
        <p:spPr>
          <a:xfrm>
            <a:off x="1886454" y="3126442"/>
            <a:ext cx="5736403" cy="2704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789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8009" y="1192388"/>
            <a:ext cx="7430912" cy="1721272"/>
          </a:xfrm>
        </p:spPr>
        <p:txBody>
          <a:bodyPr>
            <a:normAutofit/>
          </a:bodyPr>
          <a:lstStyle/>
          <a:p>
            <a:r>
              <a:rPr lang="en-US" u="sng" dirty="0" err="1"/>
              <a:t>Trac</a:t>
            </a:r>
            <a:r>
              <a:rPr lang="en-US" u="sng" dirty="0"/>
              <a:t> Report </a:t>
            </a:r>
            <a:r>
              <a:rPr lang="en-US" u="sng" dirty="0">
                <a:cs typeface="Calibri"/>
              </a:rPr>
              <a:t>Guide</a:t>
            </a:r>
            <a:br>
              <a:rPr lang="en-US" u="sng" dirty="0">
                <a:cs typeface="Calibri"/>
              </a:rPr>
            </a:br>
            <a:r>
              <a:rPr lang="en-US" sz="2800" dirty="0">
                <a:solidFill>
                  <a:srgbClr val="548DD4"/>
                </a:solidFill>
                <a:cs typeface="Calibri"/>
              </a:rPr>
              <a:t>wiki.go-redrock.com/wiki/</a:t>
            </a:r>
            <a:r>
              <a:rPr lang="en-US" sz="2800" dirty="0" err="1">
                <a:solidFill>
                  <a:srgbClr val="548DD4"/>
                </a:solidFill>
                <a:cs typeface="Calibri"/>
              </a:rPr>
              <a:t>Reports:Main</a:t>
            </a:r>
            <a:endParaRPr lang="en-US" sz="2800" dirty="0" err="1">
              <a:solidFill>
                <a:srgbClr val="548DD4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478411" y="3155610"/>
            <a:ext cx="4509749" cy="29903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Get descriptions and examples of available </a:t>
            </a:r>
            <a:r>
              <a:rPr lang="en-US" dirty="0" err="1">
                <a:cs typeface="Calibri"/>
              </a:rPr>
              <a:t>Trac</a:t>
            </a:r>
            <a:r>
              <a:rPr lang="en-US" dirty="0">
                <a:cs typeface="Calibri"/>
              </a:rPr>
              <a:t> reports.</a:t>
            </a:r>
            <a:endParaRPr lang="en-US"/>
          </a:p>
          <a:p>
            <a:r>
              <a:rPr lang="en-US" dirty="0">
                <a:cs typeface="Calibri"/>
              </a:rPr>
              <a:t>Need help?</a:t>
            </a:r>
          </a:p>
          <a:p>
            <a:pPr lvl="1"/>
            <a:r>
              <a:rPr lang="en-US" dirty="0">
                <a:cs typeface="Calibri"/>
              </a:rPr>
              <a:t>We can help find a report you are looking for.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2B7ADF6-23BF-4E98-BF24-7CCB5B40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750" y="3002810"/>
            <a:ext cx="1921626" cy="3205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538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88C95-7425-4452-B9A4-9BE91D61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953734"/>
                </a:solidFill>
                <a:cs typeface="Calibri"/>
              </a:rPr>
              <a:t>Your </a:t>
            </a:r>
            <a:r>
              <a:rPr lang="en-US" sz="3600" b="1" dirty="0" err="1">
                <a:solidFill>
                  <a:srgbClr val="953734"/>
                </a:solidFill>
                <a:cs typeface="Calibri"/>
              </a:rPr>
              <a:t>Trac</a:t>
            </a:r>
            <a:r>
              <a:rPr lang="en-US" sz="3600" b="1" dirty="0">
                <a:solidFill>
                  <a:srgbClr val="953734"/>
                </a:solidFill>
                <a:cs typeface="Calibri"/>
              </a:rPr>
              <a:t> Data</a:t>
            </a:r>
            <a:r>
              <a:rPr lang="en-US" sz="2800" dirty="0">
                <a:solidFill>
                  <a:srgbClr val="953734"/>
                </a:solidFill>
                <a:cs typeface="Calibri"/>
              </a:rPr>
              <a:t> + </a:t>
            </a:r>
            <a:r>
              <a:rPr lang="en-US" sz="2800" i="1" dirty="0">
                <a:solidFill>
                  <a:srgbClr val="953734"/>
                </a:solidFill>
                <a:cs typeface="Calibri"/>
              </a:rPr>
              <a:t>a graphing software</a:t>
            </a:r>
            <a:r>
              <a:rPr lang="en-US" sz="2800" dirty="0">
                <a:solidFill>
                  <a:srgbClr val="953734"/>
                </a:solidFill>
                <a:cs typeface="Calibri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52701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88C95-7425-4452-B9A4-9BE91D61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953734"/>
                </a:solidFill>
                <a:cs typeface="Calibri"/>
              </a:rPr>
              <a:t>Your </a:t>
            </a:r>
            <a:r>
              <a:rPr lang="en-US" sz="3600" b="1" dirty="0" err="1">
                <a:solidFill>
                  <a:srgbClr val="953734"/>
                </a:solidFill>
                <a:cs typeface="Calibri"/>
              </a:rPr>
              <a:t>Trac</a:t>
            </a:r>
            <a:r>
              <a:rPr lang="en-US" sz="3600" b="1" dirty="0">
                <a:solidFill>
                  <a:srgbClr val="953734"/>
                </a:solidFill>
                <a:cs typeface="Calibri"/>
              </a:rPr>
              <a:t> Data</a:t>
            </a:r>
            <a:r>
              <a:rPr lang="en-US" sz="2800" dirty="0">
                <a:solidFill>
                  <a:srgbClr val="953734"/>
                </a:solidFill>
                <a:cs typeface="Calibri"/>
              </a:rPr>
              <a:t> + </a:t>
            </a:r>
            <a:r>
              <a:rPr lang="en-US" sz="2800" i="1" dirty="0">
                <a:solidFill>
                  <a:srgbClr val="953734"/>
                </a:solidFill>
                <a:cs typeface="Calibri"/>
              </a:rPr>
              <a:t>a graphing software</a:t>
            </a:r>
            <a:r>
              <a:rPr lang="en-US" sz="2800" dirty="0">
                <a:solidFill>
                  <a:srgbClr val="953734"/>
                </a:solidFill>
                <a:cs typeface="Calibri"/>
              </a:rPr>
              <a:t> = wow!</a:t>
            </a:r>
          </a:p>
        </p:txBody>
      </p:sp>
      <p:pic>
        <p:nvPicPr>
          <p:cNvPr id="5" name="Content Placeholder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20563E02-6AB7-4E17-B673-6C67F23D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452" y="2148193"/>
            <a:ext cx="6974852" cy="3970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638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8009" y="1192388"/>
            <a:ext cx="7430912" cy="1041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Reminders</a:t>
            </a:r>
            <a:endParaRPr lang="en-US" u="sng" dirty="0">
              <a:ea typeface="+mj-lt"/>
              <a:cs typeface="+mj-lt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xmlns="" id="{B195560F-E4F6-4395-AE97-4317673C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009" y="2843784"/>
            <a:ext cx="7430911" cy="32727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5:30pm – </a:t>
            </a:r>
            <a:r>
              <a:rPr lang="en-US" b="1" dirty="0" smtClean="0">
                <a:cs typeface="Calibri"/>
              </a:rPr>
              <a:t>Mat Pilates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en-US" b="1" dirty="0" smtClean="0">
                <a:cs typeface="Calibri"/>
              </a:rPr>
              <a:t>Yoga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r>
              <a:rPr lang="en-US" dirty="0" smtClean="0">
                <a:cs typeface="Calibri"/>
              </a:rPr>
              <a:t>7:00pm </a:t>
            </a:r>
            <a:r>
              <a:rPr lang="en-US" dirty="0">
                <a:cs typeface="Calibri"/>
              </a:rPr>
              <a:t>- Dine with </a:t>
            </a:r>
            <a:r>
              <a:rPr lang="en-US" dirty="0" smtClean="0">
                <a:cs typeface="Calibri"/>
              </a:rPr>
              <a:t>Redrock at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	</a:t>
            </a:r>
            <a:r>
              <a:rPr lang="en-US" dirty="0" smtClean="0">
                <a:cs typeface="Calibri"/>
              </a:rPr>
              <a:t>			The Old Spaghetti Factory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94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68009" y="1192388"/>
            <a:ext cx="7430912" cy="1058334"/>
          </a:xfrm>
        </p:spPr>
        <p:txBody>
          <a:bodyPr>
            <a:normAutofit fontScale="90000"/>
          </a:bodyPr>
          <a:lstStyle/>
          <a:p>
            <a:r>
              <a:rPr lang="en-US" dirty="0"/>
              <a:t> On the Go</a:t>
            </a:r>
            <a:br>
              <a:rPr lang="en-US" dirty="0"/>
            </a:br>
            <a:r>
              <a:rPr lang="en-US" dirty="0"/>
              <a:t>Redrock Conference Guide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068009" y="2332822"/>
            <a:ext cx="7430911" cy="37837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sz="1600" dirty="0"/>
          </a:p>
          <a:p>
            <a:r>
              <a:rPr lang="en-US" dirty="0"/>
              <a:t>Download the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uidebook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App on mobile device or tablet</a:t>
            </a:r>
          </a:p>
          <a:p>
            <a:r>
              <a:rPr lang="en-US" dirty="0"/>
              <a:t>To find the 2019 Redrock Conference Guide: </a:t>
            </a:r>
          </a:p>
          <a:p>
            <a:pPr marL="457200" lvl="1" indent="0" algn="ctr">
              <a:buNone/>
            </a:pPr>
            <a:r>
              <a:rPr lang="en-US" dirty="0" smtClean="0"/>
              <a:t>passphrase:</a:t>
            </a:r>
            <a:endParaRPr lang="en-US" dirty="0"/>
          </a:p>
          <a:p>
            <a:pPr marL="457200" lvl="1" indent="0" algn="ctr">
              <a:buNone/>
            </a:pPr>
            <a:r>
              <a:rPr lang="en-US" sz="4400" b="1" dirty="0">
                <a:solidFill>
                  <a:srgbClr val="823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2019rrconference</a:t>
            </a:r>
            <a:endParaRPr lang="en-US" sz="4000" dirty="0">
              <a:solidFill>
                <a:srgbClr val="823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02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1494" y="1216102"/>
            <a:ext cx="8043010" cy="4927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GUIDEBOOK</a:t>
            </a:r>
            <a:r>
              <a:rPr lang="en-US" sz="3200" dirty="0"/>
              <a:t>: </a:t>
            </a:r>
            <a:r>
              <a:rPr lang="en-US" sz="2800" dirty="0"/>
              <a:t>Session Evaluation and Handouts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F59289-F06B-4833-B20C-FC05DA6C37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10634" y="1887430"/>
            <a:ext cx="2729735" cy="4492672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943993" y="1887430"/>
            <a:ext cx="3556986" cy="415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After the session you attended to fill out the Session Evaluation: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Click on Session Schedule then the Session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Toward the bottom, click on Session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Fill the out the Survey and click Submit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Want the handout for the session you just attended: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Click on Session Schedule then the Session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Toward the bottom, in PDFS click on the guide you want to download.</a:t>
            </a: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5" y="2177935"/>
            <a:ext cx="2598982" cy="14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4" y="1947795"/>
            <a:ext cx="2598983" cy="21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5" y="5700908"/>
            <a:ext cx="2053243" cy="1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78335" y="5336771"/>
            <a:ext cx="1188722" cy="276957"/>
          </a:xfrm>
          <a:prstGeom prst="roundRect">
            <a:avLst/>
          </a:prstGeom>
          <a:solidFill>
            <a:srgbClr val="00B05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78336" y="4940531"/>
            <a:ext cx="1188720" cy="276957"/>
          </a:xfrm>
          <a:prstGeom prst="roundRect">
            <a:avLst/>
          </a:prstGeom>
          <a:solidFill>
            <a:srgbClr val="00B05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677826" y="4477722"/>
            <a:ext cx="1909027" cy="363056"/>
          </a:xfrm>
          <a:prstGeom prst="wedgeRoundRectCallout">
            <a:avLst>
              <a:gd name="adj1" fmla="val -60163"/>
              <a:gd name="adj2" fmla="val 1040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Fill Out Evaluation</a:t>
            </a:r>
            <a:endParaRPr lang="en-US" sz="16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677826" y="5053804"/>
            <a:ext cx="1909027" cy="282967"/>
          </a:xfrm>
          <a:prstGeom prst="wedgeRoundRectCallout">
            <a:avLst>
              <a:gd name="adj1" fmla="val -60450"/>
              <a:gd name="adj2" fmla="val 1054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Get Handouts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709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71" y="1205975"/>
            <a:ext cx="7371833" cy="2075328"/>
          </a:xfrm>
        </p:spPr>
        <p:txBody>
          <a:bodyPr>
            <a:normAutofit/>
          </a:bodyPr>
          <a:lstStyle/>
          <a:p>
            <a:r>
              <a:rPr lang="en-US" u="sng" dirty="0"/>
              <a:t>Overview</a:t>
            </a:r>
            <a:r>
              <a:rPr lang="en-US" u="sng" dirty="0">
                <a:cs typeface="Calibri"/>
              </a:rPr>
              <a:t/>
            </a:r>
            <a:br>
              <a:rPr lang="en-US" u="sng" dirty="0">
                <a:cs typeface="Calibri"/>
              </a:rPr>
            </a:br>
            <a:r>
              <a:rPr lang="en-US" sz="2000" dirty="0" err="1">
                <a:cs typeface="Calibri"/>
              </a:rPr>
              <a:t>Trac</a:t>
            </a:r>
            <a:r>
              <a:rPr lang="en-US" sz="2000" dirty="0">
                <a:cs typeface="Calibri"/>
              </a:rPr>
              <a:t> reports summarize or detail who is getting help for what reasons.  You can use this meaningful data to analyze what resources are needed and when they are needed.</a:t>
            </a:r>
            <a:endParaRPr lang="en-US" sz="2000" u="sng" dirty="0"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03520" y="3345737"/>
            <a:ext cx="4673083" cy="3046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cs typeface="Calibri"/>
              </a:rPr>
              <a:t>Today, we will review:</a:t>
            </a:r>
          </a:p>
          <a:p>
            <a:r>
              <a:rPr lang="en-US" sz="2000" dirty="0">
                <a:cs typeface="Calibri"/>
              </a:rPr>
              <a:t>Data Sources</a:t>
            </a:r>
          </a:p>
          <a:p>
            <a:r>
              <a:rPr lang="en-US" sz="2000" dirty="0"/>
              <a:t>Dynamic Student List 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Simple List Reports</a:t>
            </a:r>
          </a:p>
          <a:p>
            <a:r>
              <a:rPr lang="en-US" sz="2000" dirty="0">
                <a:cs typeface="Calibri"/>
              </a:rPr>
              <a:t>Favorite Reports</a:t>
            </a:r>
          </a:p>
          <a:p>
            <a:r>
              <a:rPr lang="en-US" sz="2000" dirty="0">
                <a:cs typeface="Calibri"/>
              </a:rPr>
              <a:t>Raw Data</a:t>
            </a:r>
          </a:p>
          <a:p>
            <a:r>
              <a:rPr lang="en-US" sz="2000" dirty="0">
                <a:cs typeface="Calibri"/>
              </a:rPr>
              <a:t>Automatic Reports</a:t>
            </a:r>
          </a:p>
          <a:p>
            <a:r>
              <a:rPr lang="en-US" sz="2000" dirty="0">
                <a:cs typeface="Calibri"/>
              </a:rPr>
              <a:t>Trac Report Guide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-6417" r="6176"/>
          <a:stretch/>
        </p:blipFill>
        <p:spPr>
          <a:xfrm>
            <a:off x="1056371" y="3530076"/>
            <a:ext cx="2752525" cy="1345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892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cs typeface="Calibri"/>
              </a:rPr>
              <a:t>Data Sources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30014" y="2551891"/>
            <a:ext cx="7477962" cy="615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What information is available for reporting?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22C27F00-5D8B-4194-B1DF-F13FCDCB1C2D}"/>
              </a:ext>
            </a:extLst>
          </p:cNvPr>
          <p:cNvSpPr txBox="1">
            <a:spLocks/>
          </p:cNvSpPr>
          <p:nvPr/>
        </p:nvSpPr>
        <p:spPr>
          <a:xfrm>
            <a:off x="4023193" y="3407989"/>
            <a:ext cx="4221075" cy="2525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Calibri"/>
              </a:rPr>
              <a:t>Student Bio &amp; Demographic Data</a:t>
            </a:r>
          </a:p>
          <a:p>
            <a:r>
              <a:rPr lang="en-US" sz="2000" dirty="0">
                <a:cs typeface="Calibri"/>
              </a:rPr>
              <a:t>Student Registrations</a:t>
            </a:r>
          </a:p>
          <a:p>
            <a:r>
              <a:rPr lang="en-US" sz="2000" dirty="0">
                <a:cs typeface="Calibri"/>
              </a:rPr>
              <a:t>Available Appointments</a:t>
            </a:r>
          </a:p>
          <a:p>
            <a:r>
              <a:rPr lang="en-US" sz="2000" dirty="0">
                <a:cs typeface="Calibri"/>
              </a:rPr>
              <a:t>Booked Appointments</a:t>
            </a:r>
          </a:p>
          <a:p>
            <a:r>
              <a:rPr lang="en-US" sz="2000" dirty="0">
                <a:cs typeface="Calibri"/>
              </a:rPr>
              <a:t>Visit information</a:t>
            </a:r>
            <a:endParaRPr lang="en-US" sz="20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E23B00C3-EF95-45D4-9120-C5CCA533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02" y="3188914"/>
            <a:ext cx="1943196" cy="23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Dynamic List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068009" y="2199364"/>
            <a:ext cx="7430911" cy="5031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/>
              <a:t>A custom list is a great way to search and report on a group of students.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4"/>
          <a:stretch/>
        </p:blipFill>
        <p:spPr bwMode="auto">
          <a:xfrm>
            <a:off x="2545081" y="2848196"/>
            <a:ext cx="4485640" cy="3194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732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Reports for a Student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009" y="2133599"/>
            <a:ext cx="7614353" cy="4099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dirty="0" err="1"/>
              <a:t>Trac</a:t>
            </a:r>
            <a:r>
              <a:rPr lang="en-US" sz="2000" dirty="0"/>
              <a:t> Navigation &gt; Search Glass &gt; Students &gt; </a:t>
            </a:r>
            <a:r>
              <a:rPr lang="en-US" sz="2000" b="1" u="sng" dirty="0"/>
              <a:t>ESL</a:t>
            </a:r>
            <a:r>
              <a:rPr lang="en-US" sz="2000" dirty="0"/>
              <a:t> &gt; Reports &gt; List Reports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074" y="2729884"/>
            <a:ext cx="3115421" cy="3391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69753" y="2729884"/>
            <a:ext cx="3115421" cy="3388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988964"/>
            <a:ext cx="5680393" cy="2652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396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637414" cy="1143000"/>
          </a:xfrm>
        </p:spPr>
        <p:txBody>
          <a:bodyPr>
            <a:normAutofit/>
          </a:bodyPr>
          <a:lstStyle/>
          <a:p>
            <a:r>
              <a:rPr lang="en-US" u="sng" dirty="0"/>
              <a:t>Favorite Reports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76340" y="3791821"/>
            <a:ext cx="6593324" cy="19428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Save and name your Favorite Reports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Find them in the Favorites category of the Report Chooser.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Quick access right from the main menu</a:t>
            </a:r>
            <a:endParaRPr lang="en-US" sz="2000" dirty="0"/>
          </a:p>
          <a:p>
            <a:r>
              <a:rPr lang="en-US" sz="2000" dirty="0">
                <a:cs typeface="Calibri"/>
              </a:rPr>
              <a:t>Share favorites with members of your permission group.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C84F467-213F-48E2-93FE-6E80A3D00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729" y="2456080"/>
            <a:ext cx="2976842" cy="909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EFC460E6-FF86-4A85-BB18-3478FA70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20000">
            <a:off x="1889312" y="1467131"/>
            <a:ext cx="657839" cy="60123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xmlns="" id="{AD10E9FE-95DE-48AA-8E09-D57DEB12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20000">
            <a:off x="6965576" y="1458166"/>
            <a:ext cx="657839" cy="6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987" y="1205975"/>
            <a:ext cx="7162285" cy="1143000"/>
          </a:xfrm>
        </p:spPr>
        <p:txBody>
          <a:bodyPr>
            <a:normAutofit/>
          </a:bodyPr>
          <a:lstStyle/>
          <a:p>
            <a:r>
              <a:rPr lang="en-US" u="sng" dirty="0"/>
              <a:t>My Favorites</a:t>
            </a:r>
            <a:r>
              <a:rPr lang="en-US" u="sng" dirty="0">
                <a:cs typeface="Calibri"/>
              </a:rPr>
              <a:t>!</a:t>
            </a:r>
            <a:endParaRPr lang="en-US" u="sng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9BE0189-971B-451F-BEE2-7C8B3344B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21799" y="2326564"/>
            <a:ext cx="5287788" cy="3896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EAD93C73-75E0-4BC5-99B3-4F04C095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2231785" y="1517437"/>
            <a:ext cx="657839" cy="601230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BC0160D0-B067-4ED7-AE84-A90D64D5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1363065" y="1272964"/>
            <a:ext cx="657839" cy="60123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xmlns="" id="{98D57713-CB36-4FFC-A69D-860896232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6646782" y="1525811"/>
            <a:ext cx="657839" cy="60123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E4A58FF2-D249-4136-A894-730A0118F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7543213" y="1272964"/>
            <a:ext cx="657839" cy="6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564205" cy="1847218"/>
          </a:xfrm>
        </p:spPr>
        <p:txBody>
          <a:bodyPr>
            <a:normAutofit/>
          </a:bodyPr>
          <a:lstStyle/>
          <a:p>
            <a:r>
              <a:rPr lang="en-US" u="sng" dirty="0">
                <a:cs typeface="Calibri"/>
              </a:rPr>
              <a:t>Raw Data</a:t>
            </a:r>
            <a:br>
              <a:rPr lang="en-US" u="sng" dirty="0">
                <a:cs typeface="Calibri"/>
              </a:rPr>
            </a:br>
            <a:r>
              <a:rPr lang="en-US" sz="2800" dirty="0">
                <a:cs typeface="Calibri"/>
              </a:rPr>
              <a:t>Get the basic information in a simple format.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63170" y="2951519"/>
            <a:ext cx="3133054" cy="2133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Visit Export</a:t>
            </a:r>
          </a:p>
          <a:p>
            <a:r>
              <a:rPr lang="en-US" sz="2400" dirty="0">
                <a:cs typeface="Calibri"/>
              </a:rPr>
              <a:t>Payroll Visits Export</a:t>
            </a:r>
          </a:p>
          <a:p>
            <a:r>
              <a:rPr lang="en-US" sz="2400" dirty="0" err="1">
                <a:cs typeface="Calibri"/>
              </a:rPr>
              <a:t>SurveyTrac</a:t>
            </a:r>
            <a:r>
              <a:rPr lang="en-US" sz="2400" dirty="0">
                <a:cs typeface="Calibri"/>
              </a:rPr>
              <a:t> export</a:t>
            </a:r>
          </a:p>
          <a:p>
            <a:r>
              <a:rPr lang="en-US" sz="2400" dirty="0">
                <a:cs typeface="Calibri"/>
              </a:rPr>
              <a:t>SAGE export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25E2E67D-9E7E-4FB4-9FD5-6A98C3B0E28E}"/>
              </a:ext>
            </a:extLst>
          </p:cNvPr>
          <p:cNvSpPr txBox="1">
            <a:spLocks/>
          </p:cNvSpPr>
          <p:nvPr/>
        </p:nvSpPr>
        <p:spPr>
          <a:xfrm>
            <a:off x="2015774" y="5157719"/>
            <a:ext cx="5445753" cy="985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cs typeface="Calibri"/>
              </a:rPr>
              <a:t>Note: some exports require the </a:t>
            </a:r>
            <a:br>
              <a:rPr lang="en-US" sz="2000" dirty="0">
                <a:cs typeface="Calibri"/>
              </a:rPr>
            </a:br>
            <a:r>
              <a:rPr lang="en-US" sz="2000" dirty="0" err="1">
                <a:cs typeface="Calibri"/>
              </a:rPr>
              <a:t>Trac</a:t>
            </a:r>
            <a:r>
              <a:rPr lang="en-US" sz="2000" dirty="0">
                <a:cs typeface="Calibri"/>
              </a:rPr>
              <a:t> support team to configure for you.</a:t>
            </a:r>
          </a:p>
        </p:txBody>
      </p:sp>
    </p:spTree>
    <p:extLst>
      <p:ext uri="{BB962C8B-B14F-4D97-AF65-F5344CB8AC3E}">
        <p14:creationId xmlns:p14="http://schemas.microsoft.com/office/powerpoint/2010/main" val="152831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8009" y="1238108"/>
            <a:ext cx="7430912" cy="1058334"/>
          </a:xfrm>
        </p:spPr>
        <p:txBody>
          <a:bodyPr/>
          <a:lstStyle/>
          <a:p>
            <a:r>
              <a:rPr lang="en-US" u="sng" dirty="0"/>
              <a:t>Automated Reports</a:t>
            </a:r>
            <a:endParaRPr lang="en-US" u="sng" dirty="0">
              <a:cs typeface="Calibri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970962" y="2401402"/>
            <a:ext cx="7623145" cy="37837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Trac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 reports can be automatically emailed to you and your staff on a daily, weekly or even monthly basis.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r>
              <a:rPr lang="en-US" sz="2400" dirty="0"/>
              <a:t>To set up Auto Reports, your </a:t>
            </a:r>
            <a:r>
              <a:rPr lang="en-US" sz="2400" dirty="0" err="1"/>
              <a:t>Trac</a:t>
            </a:r>
            <a:r>
              <a:rPr lang="en-US" sz="2400" dirty="0"/>
              <a:t> user account must be allowed System Administrative access .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Choose a unique time to run your new Auto Report – </a:t>
            </a:r>
            <a:r>
              <a:rPr lang="en-US" sz="2400" u="sng" dirty="0">
                <a:cs typeface="Calibri"/>
              </a:rPr>
              <a:t>don't overlap any other </a:t>
            </a:r>
            <a:r>
              <a:rPr lang="en-US" sz="2400" b="1" i="1" u="sng" dirty="0">
                <a:cs typeface="Calibri"/>
              </a:rPr>
              <a:t>Auto Event</a:t>
            </a:r>
            <a:r>
              <a:rPr lang="en-US" sz="2400" u="sng" dirty="0">
                <a:cs typeface="Calibri"/>
              </a:rPr>
              <a:t> or </a:t>
            </a:r>
            <a:r>
              <a:rPr lang="en-US" sz="2400" b="1" i="1" u="sng" dirty="0">
                <a:cs typeface="Calibri"/>
              </a:rPr>
              <a:t>Auto Report</a:t>
            </a:r>
            <a:r>
              <a:rPr lang="en-US" sz="2400" u="sng" dirty="0">
                <a:cs typeface="Calibri"/>
              </a:rPr>
              <a:t> process</a:t>
            </a:r>
            <a:r>
              <a:rPr lang="en-US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361634"/>
      </p:ext>
    </p:extLst>
  </p:cSld>
  <p:clrMapOvr>
    <a:masterClrMapping/>
  </p:clrMapOvr>
</p:sld>
</file>

<file path=ppt/theme/theme1.xml><?xml version="1.0" encoding="utf-8"?>
<a:theme xmlns:a="http://schemas.openxmlformats.org/drawingml/2006/main" name="2019RR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2019RRConference</Template>
  <TotalTime>422</TotalTime>
  <Words>284</Words>
  <Application>Microsoft Office PowerPoint</Application>
  <PresentationFormat>On-screen Show (4:3)</PresentationFormat>
  <Paragraphs>76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2019RRConference</vt:lpstr>
      <vt:lpstr>Get All the Facts &amp; Figures: Reports at Your Fingertips</vt:lpstr>
      <vt:lpstr>Overview Trac reports summarize or detail who is getting help for what reasons.  You can use this meaningful data to analyze what resources are needed and when they are needed.</vt:lpstr>
      <vt:lpstr>Data Sources</vt:lpstr>
      <vt:lpstr>Dynamic List</vt:lpstr>
      <vt:lpstr>Reports for a Student List</vt:lpstr>
      <vt:lpstr>Favorite Reports</vt:lpstr>
      <vt:lpstr>My Favorites!</vt:lpstr>
      <vt:lpstr>Raw Data Get the basic information in a simple format.</vt:lpstr>
      <vt:lpstr>Automated Reports</vt:lpstr>
      <vt:lpstr>Trac Report Guide wiki.go-redrock.com/wiki/Reports:Main</vt:lpstr>
      <vt:lpstr>Your Trac Data + a graphing software = ?</vt:lpstr>
      <vt:lpstr>Your Trac Data + a graphing software = wow!</vt:lpstr>
      <vt:lpstr>PowerPoint Presentation</vt:lpstr>
      <vt:lpstr> On the Go Redrock Conference Guide </vt:lpstr>
      <vt:lpstr>GUIDEBOOK: Session Evaluation and Handouts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Huddle</dc:creator>
  <cp:lastModifiedBy>Jodie Huddle</cp:lastModifiedBy>
  <cp:revision>65</cp:revision>
  <cp:lastPrinted>2017-02-27T20:29:55Z</cp:lastPrinted>
  <dcterms:created xsi:type="dcterms:W3CDTF">2017-02-27T18:06:55Z</dcterms:created>
  <dcterms:modified xsi:type="dcterms:W3CDTF">2019-03-31T11:55:00Z</dcterms:modified>
</cp:coreProperties>
</file>